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</p:sldMasterIdLst>
  <p:notesMasterIdLst>
    <p:notesMasterId r:id="rId49"/>
  </p:notesMasterIdLst>
  <p:sldIdLst>
    <p:sldId id="488" r:id="rId2"/>
    <p:sldId id="441" r:id="rId3"/>
    <p:sldId id="442" r:id="rId4"/>
    <p:sldId id="443" r:id="rId5"/>
    <p:sldId id="396" r:id="rId6"/>
    <p:sldId id="470" r:id="rId7"/>
    <p:sldId id="471" r:id="rId8"/>
    <p:sldId id="472" r:id="rId9"/>
    <p:sldId id="473" r:id="rId10"/>
    <p:sldId id="474" r:id="rId11"/>
    <p:sldId id="464" r:id="rId12"/>
    <p:sldId id="298" r:id="rId13"/>
    <p:sldId id="462" r:id="rId14"/>
    <p:sldId id="463" r:id="rId15"/>
    <p:sldId id="392" r:id="rId16"/>
    <p:sldId id="489" r:id="rId17"/>
    <p:sldId id="490" r:id="rId18"/>
    <p:sldId id="491" r:id="rId19"/>
    <p:sldId id="492" r:id="rId20"/>
    <p:sldId id="493" r:id="rId21"/>
    <p:sldId id="494" r:id="rId22"/>
    <p:sldId id="495" r:id="rId23"/>
    <p:sldId id="496" r:id="rId24"/>
    <p:sldId id="497" r:id="rId25"/>
    <p:sldId id="498" r:id="rId26"/>
    <p:sldId id="499" r:id="rId27"/>
    <p:sldId id="500" r:id="rId28"/>
    <p:sldId id="505" r:id="rId29"/>
    <p:sldId id="506" r:id="rId30"/>
    <p:sldId id="507" r:id="rId31"/>
    <p:sldId id="508" r:id="rId32"/>
    <p:sldId id="509" r:id="rId33"/>
    <p:sldId id="510" r:id="rId34"/>
    <p:sldId id="511" r:id="rId35"/>
    <p:sldId id="512" r:id="rId36"/>
    <p:sldId id="513" r:id="rId37"/>
    <p:sldId id="397" r:id="rId38"/>
    <p:sldId id="475" r:id="rId39"/>
    <p:sldId id="300" r:id="rId40"/>
    <p:sldId id="476" r:id="rId41"/>
    <p:sldId id="398" r:id="rId42"/>
    <p:sldId id="409" r:id="rId43"/>
    <p:sldId id="477" r:id="rId44"/>
    <p:sldId id="429" r:id="rId45"/>
    <p:sldId id="430" r:id="rId46"/>
    <p:sldId id="424" r:id="rId47"/>
    <p:sldId id="514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  <a:srgbClr val="990099"/>
    <a:srgbClr val="FF6600"/>
    <a:srgbClr val="FF0000"/>
    <a:srgbClr val="FFCC99"/>
    <a:srgbClr val="009900"/>
    <a:srgbClr val="CC9900"/>
    <a:srgbClr val="C731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123" autoAdjust="0"/>
    <p:restoredTop sz="95978" autoAdjust="0"/>
  </p:normalViewPr>
  <p:slideViewPr>
    <p:cSldViewPr>
      <p:cViewPr varScale="1">
        <p:scale>
          <a:sx n="70" d="100"/>
          <a:sy n="70" d="100"/>
        </p:scale>
        <p:origin x="744" y="72"/>
      </p:cViewPr>
      <p:guideLst>
        <p:guide orient="horz" pos="2160"/>
        <p:guide pos="2928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8" d="100"/>
        <a:sy n="88" d="100"/>
      </p:scale>
      <p:origin x="0" y="10752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3.xml"/><Relationship Id="rId2" Type="http://schemas.openxmlformats.org/officeDocument/2006/relationships/slide" Target="slides/slide39.xml"/><Relationship Id="rId1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94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9DBFDF0-5F43-4C97-BB57-293484CE3E30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978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C71B495-3645-46D1-88CD-3690E935E69D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238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E57342-A3C5-4296-82F7-C61A61CE1E38}" type="slidenum">
              <a:rPr lang="en-US" altLang="en-US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539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C51FEB-E9D3-4E01-8A98-BC1DEB1FE4CD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95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B7381AA-0C25-40AC-B33B-36481069092B}" type="slidenum">
              <a:rPr lang="en-US" altLang="en-US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613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F96ECBA-4732-48F9-83A2-F7357E3DE174}" type="slidenum">
              <a:rPr lang="en-US" altLang="en-US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767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7CD58-4DE5-4738-908F-32120E8B18AC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486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8F2BE85-A3FA-482F-9086-959F6B21AFBE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128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BDFFDA2-CCDF-41C5-958A-1BD62ED2FB0B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4153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9D2FF74-A2FA-4C57-87A0-DFED4D20BC27}" type="slidenum">
              <a:rPr lang="en-US" altLang="en-US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6985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2F3CEA-5AC7-4652-8DA5-778F2E3C12FD}" type="slidenum">
              <a:rPr lang="en-US" altLang="en-US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0039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3A655D0-5466-4BD5-A38B-431472768989}" type="slidenum">
              <a:rPr lang="en-US" altLang="en-US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4410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C9D7E8-23C5-4457-AC3F-5B6D34B2553C}" type="slidenum">
              <a:rPr lang="en-US" altLang="en-US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2228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C3896C2-7F2A-4495-8E24-0E0EA124B03C}" type="slidenum">
              <a:rPr lang="en-US" altLang="en-US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0599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EF0F218-132B-4BEB-9113-5884EC5F16C1}" type="slidenum">
              <a:rPr lang="en-US" altLang="en-US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4970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7E87C6F-E525-402E-B9CC-9EB8FE4CF75E}" type="slidenum">
              <a:rPr lang="en-US" altLang="en-US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9460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7D25D2-BC82-49C7-A9AA-F85D1D65570F}" type="slidenum">
              <a:rPr lang="en-US" altLang="en-US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060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97241A-0157-468D-8C49-7B297521B07E}" type="slidenum">
              <a:rPr lang="en-US" altLang="en-US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3772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E4EF460-4BF6-4F56-923C-B7E992A2D2C3}" type="slidenum">
              <a:rPr lang="en-US" altLang="en-US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3292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E3FD91-158F-4088-8C7F-E78FBF8CE8F3}" type="slidenum">
              <a:rPr lang="en-US" altLang="en-US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1921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B8C3DE-7FDA-4800-8C2A-83635FAF141A}" type="slidenum">
              <a:rPr lang="en-US" altLang="en-US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1406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75F6DFE-CCA4-4C46-93C4-A6986F9CEA6F}" type="slidenum">
              <a:rPr lang="en-US" altLang="en-US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1657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9094FAB-2828-417D-852D-85BEBE97D048}" type="slidenum">
              <a:rPr lang="en-US" altLang="en-US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2767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FCB050E-264E-4ABD-8538-604292AA9B21}" type="slidenum">
              <a:rPr lang="en-US" altLang="en-US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9566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32171EA-CF8B-4FFB-B47D-D7F62F3EB8C1}" type="slidenum">
              <a:rPr lang="en-US" altLang="en-US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0893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906EF1-6F7B-4716-8D3B-570F98AA35B2}" type="slidenum">
              <a:rPr lang="en-US" altLang="en-US"/>
              <a:pPr>
                <a:spcBef>
                  <a:spcPct val="0"/>
                </a:spcBef>
              </a:pPr>
              <a:t>25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0174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EF14C7B-E40A-49F1-A631-5472E54549D6}" type="slidenum">
              <a:rPr lang="en-US" altLang="en-US"/>
              <a:pPr>
                <a:spcBef>
                  <a:spcPct val="0"/>
                </a:spcBef>
              </a:pPr>
              <a:t>26</a:t>
            </a:fld>
            <a:endParaRPr lang="en-US" alt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9849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B9E4248-C631-4519-984F-AFE335F416EE}" type="slidenum">
              <a:rPr lang="en-US" altLang="en-US"/>
              <a:pPr>
                <a:spcBef>
                  <a:spcPct val="0"/>
                </a:spcBef>
              </a:pPr>
              <a:t>27</a:t>
            </a:fld>
            <a:endParaRPr lang="en-US" alt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8908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2C929E-7BA7-4DBE-97B9-17C1FF7A5F21}" type="slidenum">
              <a:rPr lang="en-US" altLang="en-US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2620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4552EB-2A8B-47EA-8003-86D58154082B}" type="slidenum">
              <a:rPr lang="en-US" altLang="en-US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4749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8AEFAD0-4C7C-4E96-BDE0-89E0F99B4024}" type="slidenum">
              <a:rPr lang="en-US" altLang="en-US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6243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C67219-53C0-4DC2-8970-3B67A6CA7861}" type="slidenum">
              <a:rPr lang="en-US" altLang="en-US"/>
              <a:pPr>
                <a:spcBef>
                  <a:spcPct val="0"/>
                </a:spcBef>
              </a:pPr>
              <a:t>31</a:t>
            </a:fld>
            <a:endParaRPr lang="en-US" alt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3225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E01C15-63FA-43CE-B90C-644DDE0C9962}" type="slidenum">
              <a:rPr lang="en-US" altLang="en-US"/>
              <a:pPr>
                <a:spcBef>
                  <a:spcPct val="0"/>
                </a:spcBef>
              </a:pPr>
              <a:t>32</a:t>
            </a:fld>
            <a:endParaRPr lang="en-US" alt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5722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8F7EA1-7B06-46C8-9D68-3F444BD091F2}" type="slidenum">
              <a:rPr lang="en-US" altLang="en-US"/>
              <a:pPr>
                <a:spcBef>
                  <a:spcPct val="0"/>
                </a:spcBef>
              </a:pPr>
              <a:t>33</a:t>
            </a:fld>
            <a:endParaRPr lang="en-US" alt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4903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AC91F5-35F0-4FA4-8CF7-ADDD3AF4072B}" type="slidenum">
              <a:rPr lang="en-US" altLang="en-US"/>
              <a:pPr>
                <a:spcBef>
                  <a:spcPct val="0"/>
                </a:spcBef>
              </a:pPr>
              <a:t>34</a:t>
            </a:fld>
            <a:endParaRPr lang="en-US" alt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7957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494A23-0B28-47F3-B90E-34EC8B365367}" type="slidenum">
              <a:rPr lang="en-US" altLang="en-US"/>
              <a:pPr>
                <a:spcBef>
                  <a:spcPct val="0"/>
                </a:spcBef>
              </a:pPr>
              <a:t>35</a:t>
            </a:fld>
            <a:endParaRPr lang="en-US" alt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1555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45A5F2-B6EA-4EAB-9714-218A8684EAD1}" type="slidenum">
              <a:rPr lang="en-US" altLang="en-US"/>
              <a:pPr>
                <a:spcBef>
                  <a:spcPct val="0"/>
                </a:spcBef>
              </a:pPr>
              <a:t>36</a:t>
            </a:fld>
            <a:endParaRPr lang="en-US" alt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28923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056ED3-7490-4F20-BF42-D2B03976129B}" type="slidenum">
              <a:rPr lang="en-US" altLang="en-US"/>
              <a:pPr>
                <a:spcBef>
                  <a:spcPct val="0"/>
                </a:spcBef>
              </a:pPr>
              <a:t>37</a:t>
            </a:fld>
            <a:endParaRPr lang="en-US" alt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921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E48B672-F715-4AFA-8314-66908C144A63}" type="slidenum">
              <a:rPr lang="en-US" altLang="en-US"/>
              <a:pPr>
                <a:spcBef>
                  <a:spcPct val="0"/>
                </a:spcBef>
              </a:pPr>
              <a:t>38</a:t>
            </a:fld>
            <a:endParaRPr lang="en-US" altLang="en-US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4479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9D4F1DF-CEDA-4E99-826A-180B6295CD14}" type="slidenum">
              <a:rPr lang="en-US" altLang="en-US"/>
              <a:pPr>
                <a:spcBef>
                  <a:spcPct val="0"/>
                </a:spcBef>
              </a:pPr>
              <a:t>39</a:t>
            </a:fld>
            <a:endParaRPr lang="en-US" alt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53631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87E06BA-800A-4380-B703-4AAA430BD974}" type="slidenum">
              <a:rPr lang="en-US" altLang="en-US"/>
              <a:pPr>
                <a:spcBef>
                  <a:spcPct val="0"/>
                </a:spcBef>
              </a:pPr>
              <a:t>40</a:t>
            </a:fld>
            <a:endParaRPr lang="en-US" altLang="en-US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68821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1442354-6BB7-474E-A5ED-002FA14C3F56}" type="slidenum">
              <a:rPr lang="en-US" altLang="en-US"/>
              <a:pPr>
                <a:spcBef>
                  <a:spcPct val="0"/>
                </a:spcBef>
              </a:pPr>
              <a:t>41</a:t>
            </a:fld>
            <a:endParaRPr lang="en-US" altLang="en-US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40520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AE34EE7-D8DC-4C6B-9E81-9B12BAC1476E}" type="slidenum">
              <a:rPr lang="en-US" altLang="en-US"/>
              <a:pPr>
                <a:spcBef>
                  <a:spcPct val="0"/>
                </a:spcBef>
              </a:pPr>
              <a:t>42</a:t>
            </a:fld>
            <a:endParaRPr lang="en-US" altLang="en-US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52059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C43F128-B139-49D8-AD19-2F342B17DBA4}" type="slidenum">
              <a:rPr lang="en-US" altLang="en-US"/>
              <a:pPr>
                <a:spcBef>
                  <a:spcPct val="0"/>
                </a:spcBef>
              </a:pPr>
              <a:t>43</a:t>
            </a:fld>
            <a:endParaRPr lang="en-US" altLang="en-US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67302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96FE2F-DD40-4E05-A53A-84B0BF19F16F}" type="slidenum">
              <a:rPr lang="en-US" altLang="en-US"/>
              <a:pPr>
                <a:spcBef>
                  <a:spcPct val="0"/>
                </a:spcBef>
              </a:pPr>
              <a:t>44</a:t>
            </a:fld>
            <a:endParaRPr lang="en-US" altLang="en-US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32650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091EFA6-794A-4165-90AA-1FE5FED022DA}" type="slidenum">
              <a:rPr lang="en-US" altLang="en-US"/>
              <a:pPr>
                <a:spcBef>
                  <a:spcPct val="0"/>
                </a:spcBef>
              </a:pPr>
              <a:t>45</a:t>
            </a:fld>
            <a:endParaRPr lang="en-US" altLang="en-US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76287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729604A-B906-4B66-A7C9-E37A6B4A03F9}" type="slidenum">
              <a:rPr lang="en-US" altLang="en-US"/>
              <a:pPr>
                <a:spcBef>
                  <a:spcPct val="0"/>
                </a:spcBef>
              </a:pPr>
              <a:t>46</a:t>
            </a:fld>
            <a:endParaRPr lang="en-US" altLang="en-US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725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82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34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64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40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15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461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05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23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95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11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and_with_swallow_10b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-26988"/>
            <a:ext cx="9153526" cy="1076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662738" y="6408738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469A1D1-479A-47CA-BF48-CA6648F28B21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298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19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9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2" r:id="rId12"/>
  </p:sldLayoutIdLst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7.xml"/><Relationship Id="rId3" Type="http://schemas.openxmlformats.org/officeDocument/2006/relationships/slide" Target="slide3.xml"/><Relationship Id="rId7" Type="http://schemas.openxmlformats.org/officeDocument/2006/relationships/slide" Target="slide2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6.xml"/><Relationship Id="rId5" Type="http://schemas.openxmlformats.org/officeDocument/2006/relationships/slide" Target="slide8.xml"/><Relationship Id="rId4" Type="http://schemas.openxmlformats.org/officeDocument/2006/relationships/slide" Target="slide6.xml"/><Relationship Id="rId9" Type="http://schemas.openxmlformats.org/officeDocument/2006/relationships/slide" Target="slide4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 rot="21186198">
            <a:off x="4638172" y="3830149"/>
            <a:ext cx="32728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0" dirty="0" smtClean="0">
                <a:latin typeface="California" pitchFamily="2" charset="0"/>
              </a:rPr>
              <a:t>BE</a:t>
            </a:r>
            <a:endParaRPr lang="es-ES" sz="12000" dirty="0">
              <a:latin typeface="California" pitchFamily="2" charset="0"/>
            </a:endParaRPr>
          </a:p>
        </p:txBody>
      </p:sp>
      <p:pic>
        <p:nvPicPr>
          <p:cNvPr id="1026" name="Picture 2" descr="Resultado de imagen para hamlet to be or not to be. 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790" y="625435"/>
            <a:ext cx="3810000" cy="300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01 - The Ship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5425" y="624482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ChangeArrowheads="1"/>
          </p:cNvSpPr>
          <p:nvPr/>
        </p:nvSpPr>
        <p:spPr bwMode="auto">
          <a:xfrm>
            <a:off x="874713" y="2011363"/>
            <a:ext cx="8229600" cy="448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OldNewspaperTypes" panose="02000603060000020004" pitchFamily="2" charset="0"/>
              </a:rPr>
              <a:t>       </a:t>
            </a:r>
            <a:r>
              <a:rPr lang="en-US" altLang="en-US" sz="2800" dirty="0">
                <a:latin typeface="OldNewspaperTypes" panose="02000603060000020004" pitchFamily="2" charset="0"/>
                <a:hlinkClick r:id="rId3" action="ppaction://hlinksldjump"/>
              </a:rPr>
              <a:t>Preview</a:t>
            </a:r>
            <a:endParaRPr lang="en-US" altLang="en-US" sz="2800" dirty="0">
              <a:latin typeface="OldNewspaperTypes" panose="02000603060000020004" pitchFamily="2" charset="0"/>
            </a:endParaRPr>
          </a:p>
          <a:p>
            <a:pPr eaLnBrk="1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OldNewspaperTypes" panose="02000603060000020004" pitchFamily="2" charset="0"/>
              </a:rPr>
              <a:t>1-1 </a:t>
            </a:r>
            <a:r>
              <a:rPr lang="en-US" altLang="en-US" sz="2400" u="sng" dirty="0">
                <a:latin typeface="OldNewspaperTypes" panose="02000603060000020004" pitchFamily="2" charset="0"/>
                <a:hlinkClick r:id="rId4" action="ppaction://hlinksldjump"/>
              </a:rPr>
              <a:t>Singular Pronouns + </a:t>
            </a:r>
            <a:r>
              <a:rPr lang="en-US" altLang="en-US" sz="2400" i="1" u="sng" dirty="0">
                <a:latin typeface="OldNewspaperTypes" panose="02000603060000020004" pitchFamily="2" charset="0"/>
                <a:hlinkClick r:id="rId4" action="ppaction://hlinksldjump"/>
              </a:rPr>
              <a:t>Be</a:t>
            </a:r>
            <a:endParaRPr lang="en-US" altLang="en-US" sz="2400" i="1" u="sng" dirty="0">
              <a:latin typeface="OldNewspaperTypes" panose="02000603060000020004" pitchFamily="2" charset="0"/>
            </a:endParaRPr>
          </a:p>
          <a:p>
            <a:pPr eaLnBrk="1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OldNewspaperTypes" panose="02000603060000020004" pitchFamily="2" charset="0"/>
              </a:rPr>
              <a:t>1-2 </a:t>
            </a:r>
            <a:r>
              <a:rPr lang="en-US" altLang="en-US" sz="2400" u="sng" dirty="0">
                <a:latin typeface="OldNewspaperTypes" panose="02000603060000020004" pitchFamily="2" charset="0"/>
                <a:hlinkClick r:id="rId5" action="ppaction://hlinksldjump"/>
              </a:rPr>
              <a:t>Plural Pronouns + </a:t>
            </a:r>
            <a:r>
              <a:rPr lang="en-US" altLang="en-US" sz="2400" i="1" u="sng" dirty="0">
                <a:latin typeface="OldNewspaperTypes" panose="02000603060000020004" pitchFamily="2" charset="0"/>
                <a:hlinkClick r:id="rId5" action="ppaction://hlinksldjump"/>
              </a:rPr>
              <a:t>Be</a:t>
            </a:r>
            <a:endParaRPr lang="en-US" altLang="en-US" sz="2400" i="1" u="sng" dirty="0">
              <a:latin typeface="OldNewspaperTypes" panose="02000603060000020004" pitchFamily="2" charset="0"/>
            </a:endParaRPr>
          </a:p>
          <a:p>
            <a:pPr eaLnBrk="1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OldNewspaperTypes" panose="02000603060000020004" pitchFamily="2" charset="0"/>
              </a:rPr>
              <a:t>1-3 </a:t>
            </a:r>
            <a:r>
              <a:rPr lang="en-US" altLang="en-US" sz="2400" u="sng" dirty="0">
                <a:latin typeface="OldNewspaperTypes" panose="02000603060000020004" pitchFamily="2" charset="0"/>
                <a:hlinkClick r:id="rId6" action="ppaction://hlinksldjump"/>
              </a:rPr>
              <a:t>Singular Nouns + </a:t>
            </a:r>
            <a:r>
              <a:rPr lang="en-US" altLang="en-US" sz="2400" i="1" u="sng" dirty="0">
                <a:latin typeface="OldNewspaperTypes" panose="02000603060000020004" pitchFamily="2" charset="0"/>
                <a:hlinkClick r:id="rId6" action="ppaction://hlinksldjump"/>
              </a:rPr>
              <a:t>Be</a:t>
            </a:r>
            <a:endParaRPr lang="en-US" altLang="en-US" sz="2400" i="1" u="sng" dirty="0">
              <a:latin typeface="OldNewspaperTypes" panose="02000603060000020004" pitchFamily="2" charset="0"/>
            </a:endParaRPr>
          </a:p>
          <a:p>
            <a:pPr eaLnBrk="1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OldNewspaperTypes" panose="02000603060000020004" pitchFamily="2" charset="0"/>
              </a:rPr>
              <a:t>1-4 </a:t>
            </a:r>
            <a:r>
              <a:rPr lang="en-US" altLang="en-US" sz="2400" u="sng" dirty="0">
                <a:latin typeface="OldNewspaperTypes" panose="02000603060000020004" pitchFamily="2" charset="0"/>
                <a:hlinkClick r:id="rId7" action="ppaction://hlinksldjump"/>
              </a:rPr>
              <a:t>Plural Nouns + </a:t>
            </a:r>
            <a:r>
              <a:rPr lang="en-US" altLang="en-US" sz="2400" i="1" u="sng" dirty="0">
                <a:latin typeface="OldNewspaperTypes" panose="02000603060000020004" pitchFamily="2" charset="0"/>
                <a:hlinkClick r:id="rId7" action="ppaction://hlinksldjump"/>
              </a:rPr>
              <a:t>Be</a:t>
            </a:r>
            <a:endParaRPr lang="en-US" altLang="en-US" sz="2400" i="1" u="sng" dirty="0">
              <a:latin typeface="OldNewspaperTypes" panose="02000603060000020004" pitchFamily="2" charset="0"/>
            </a:endParaRPr>
          </a:p>
          <a:p>
            <a:pPr eaLnBrk="1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OldNewspaperTypes" panose="02000603060000020004" pitchFamily="2" charset="0"/>
              </a:rPr>
              <a:t>1-5 </a:t>
            </a:r>
            <a:r>
              <a:rPr lang="en-US" altLang="en-US" sz="2400" u="sng" dirty="0">
                <a:latin typeface="OldNewspaperTypes" panose="02000603060000020004" pitchFamily="2" charset="0"/>
                <a:hlinkClick r:id="rId8" action="ppaction://hlinksldjump"/>
              </a:rPr>
              <a:t>Contractions with </a:t>
            </a:r>
            <a:r>
              <a:rPr lang="en-US" altLang="en-US" sz="2400" i="1" u="sng" dirty="0">
                <a:latin typeface="OldNewspaperTypes" panose="02000603060000020004" pitchFamily="2" charset="0"/>
                <a:hlinkClick r:id="rId8" action="ppaction://hlinksldjump"/>
              </a:rPr>
              <a:t>Be</a:t>
            </a:r>
            <a:endParaRPr lang="en-US" altLang="en-US" sz="2400" i="1" u="sng" dirty="0">
              <a:latin typeface="OldNewspaperTypes" panose="02000603060000020004" pitchFamily="2" charset="0"/>
            </a:endParaRPr>
          </a:p>
          <a:p>
            <a:pPr eaLnBrk="1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OldNewspaperTypes" panose="02000603060000020004" pitchFamily="2" charset="0"/>
              </a:rPr>
              <a:t>1-6 </a:t>
            </a:r>
            <a:r>
              <a:rPr lang="en-US" altLang="en-US" sz="2400" u="sng" dirty="0">
                <a:latin typeface="OldNewspaperTypes" panose="02000603060000020004" pitchFamily="2" charset="0"/>
                <a:hlinkClick r:id="rId9" action="ppaction://hlinksldjump"/>
              </a:rPr>
              <a:t>Negative with </a:t>
            </a:r>
            <a:r>
              <a:rPr lang="en-US" altLang="en-US" sz="2400" i="1" u="sng" dirty="0">
                <a:latin typeface="OldNewspaperTypes" panose="02000603060000020004" pitchFamily="2" charset="0"/>
                <a:hlinkClick r:id="rId9" action="ppaction://hlinksldjump"/>
              </a:rPr>
              <a:t>Be</a:t>
            </a:r>
            <a:endParaRPr lang="en-US" altLang="en-US" sz="2400" u="sng" dirty="0">
              <a:latin typeface="OldNewspaperTypes" panose="02000603060000020004" pitchFamily="2" charset="0"/>
            </a:endParaRPr>
          </a:p>
          <a:p>
            <a:pPr eaLnBrk="1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OldNewspaperTypes" panose="02000603060000020004" pitchFamily="2" charset="0"/>
              </a:rPr>
              <a:t>1-7 </a:t>
            </a:r>
            <a:r>
              <a:rPr lang="en-US" altLang="en-US" sz="2400" i="1" u="sng" dirty="0">
                <a:latin typeface="OldNewspaperTypes" panose="02000603060000020004" pitchFamily="2" charset="0"/>
                <a:hlinkClick r:id="" action="ppaction://noaction"/>
              </a:rPr>
              <a:t>Be </a:t>
            </a:r>
            <a:r>
              <a:rPr lang="en-US" altLang="en-US" sz="2400" u="sng" dirty="0">
                <a:latin typeface="OldNewspaperTypes" panose="02000603060000020004" pitchFamily="2" charset="0"/>
                <a:hlinkClick r:id="" action="ppaction://noaction"/>
              </a:rPr>
              <a:t>+ Adjective</a:t>
            </a:r>
            <a:endParaRPr lang="en-US" altLang="en-US" sz="2400" u="sng" dirty="0">
              <a:latin typeface="OldNewspaperTypes" panose="02000603060000020004" pitchFamily="2" charset="0"/>
            </a:endParaRPr>
          </a:p>
          <a:p>
            <a:pPr eaLnBrk="1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OldNewspaperTypes" panose="02000603060000020004" pitchFamily="2" charset="0"/>
              </a:rPr>
              <a:t>1-8 </a:t>
            </a:r>
            <a:r>
              <a:rPr lang="en-US" altLang="en-US" sz="2400" i="1" u="sng" dirty="0">
                <a:latin typeface="OldNewspaperTypes" panose="02000603060000020004" pitchFamily="2" charset="0"/>
                <a:hlinkClick r:id="" action="ppaction://noaction"/>
              </a:rPr>
              <a:t>Be</a:t>
            </a:r>
            <a:r>
              <a:rPr lang="en-US" altLang="en-US" sz="2400" u="sng" dirty="0">
                <a:latin typeface="OldNewspaperTypes" panose="02000603060000020004" pitchFamily="2" charset="0"/>
                <a:hlinkClick r:id="" action="ppaction://noaction"/>
              </a:rPr>
              <a:t> + a Place</a:t>
            </a:r>
            <a:endParaRPr lang="en-US" altLang="en-US" sz="2400" u="sng" dirty="0">
              <a:latin typeface="OldNewspaperTypes" panose="02000603060000020004" pitchFamily="2" charset="0"/>
            </a:endParaRPr>
          </a:p>
          <a:p>
            <a:pPr eaLnBrk="1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en-US" sz="2400" dirty="0">
                <a:latin typeface="OldNewspaperTypes" panose="02000603060000020004" pitchFamily="2" charset="0"/>
              </a:rPr>
              <a:t>1-9 </a:t>
            </a:r>
            <a:r>
              <a:rPr lang="en-US" altLang="en-US" sz="2400" dirty="0">
                <a:latin typeface="OldNewspaperTypes" panose="02000603060000020004" pitchFamily="2" charset="0"/>
                <a:hlinkClick r:id="" action="ppaction://noaction"/>
              </a:rPr>
              <a:t>Summary: Basic Sentence Patterns with </a:t>
            </a:r>
            <a:r>
              <a:rPr lang="en-US" altLang="en-US" sz="2400" i="1" dirty="0">
                <a:latin typeface="OldNewspaperTypes" panose="02000603060000020004" pitchFamily="2" charset="0"/>
                <a:hlinkClick r:id="" action="ppaction://noaction"/>
              </a:rPr>
              <a:t>Be</a:t>
            </a:r>
            <a:endParaRPr lang="en-US" altLang="en-US" sz="2400" i="1" dirty="0">
              <a:latin typeface="OldNewspaperTypes" panose="02000603060000020004" pitchFamily="2" charset="0"/>
            </a:endParaRPr>
          </a:p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None/>
            </a:pPr>
            <a:endParaRPr lang="en-US" altLang="en-US" sz="2400" dirty="0">
              <a:solidFill>
                <a:srgbClr val="C73136"/>
              </a:solidFill>
            </a:endParaRPr>
          </a:p>
        </p:txBody>
      </p:sp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0" y="1411288"/>
            <a:ext cx="914400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/>
              <a:t>              </a:t>
            </a:r>
            <a:r>
              <a:rPr lang="en-US" altLang="en-US" sz="2800" b="1" dirty="0">
                <a:latin typeface="OldNewspaperTypes" panose="02000603060000020004" pitchFamily="2" charset="0"/>
              </a:rPr>
              <a:t>CONTENTS</a:t>
            </a:r>
            <a:endParaRPr lang="en-US" altLang="en-US" dirty="0">
              <a:latin typeface="OldNewspaperTypes" panose="0200060306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F66CB0F-5235-4C8A-8D2B-B6DE64B7098B}" type="slidenum">
              <a:rPr lang="en-US" altLang="en-US" sz="1400"/>
              <a:pPr/>
              <a:t>3</a:t>
            </a:fld>
            <a:endParaRPr lang="en-US" altLang="en-US" sz="1400"/>
          </a:p>
        </p:txBody>
      </p:sp>
      <p:graphicFrame>
        <p:nvGraphicFramePr>
          <p:cNvPr id="354332" name="Group 28"/>
          <p:cNvGraphicFramePr>
            <a:graphicFrameLocks noGrp="1"/>
          </p:cNvGraphicFramePr>
          <p:nvPr/>
        </p:nvGraphicFramePr>
        <p:xfrm>
          <a:off x="4148138" y="4657725"/>
          <a:ext cx="4648200" cy="1793875"/>
        </p:xfrm>
        <a:graphic>
          <a:graphicData uri="http://schemas.openxmlformats.org/drawingml/2006/table">
            <a:tbl>
              <a:tblPr/>
              <a:tblGrid>
                <a:gridCol w="2324100"/>
                <a:gridCol w="2324100"/>
              </a:tblGrid>
              <a:tr h="5181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First Name</a:t>
                      </a:r>
                    </a:p>
                  </a:txBody>
                  <a:tcPr marT="45699" marB="456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Country</a:t>
                      </a: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  <a:tr h="6458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9" marB="456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99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9" marB="456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34" name="AutoShape 18" descr="1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54323" name="AutoShape 19"/>
          <p:cNvSpPr>
            <a:spLocks noChangeArrowheads="1"/>
          </p:cNvSpPr>
          <p:nvPr/>
        </p:nvSpPr>
        <p:spPr bwMode="auto">
          <a:xfrm>
            <a:off x="7240588" y="1524000"/>
            <a:ext cx="1600200" cy="1597025"/>
          </a:xfrm>
          <a:prstGeom prst="wedgeRoundRectCallout">
            <a:avLst>
              <a:gd name="adj1" fmla="val -71528"/>
              <a:gd name="adj2" fmla="val -14412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dirty="0">
                <a:latin typeface="OldNewspaperTypes" panose="02000603060000020004" pitchFamily="2" charset="0"/>
              </a:rPr>
              <a:t>My name </a:t>
            </a:r>
            <a:r>
              <a:rPr lang="en-US" altLang="en-US" sz="2400" dirty="0" smtClean="0">
                <a:latin typeface="OldNewspaperTypes" panose="02000603060000020004" pitchFamily="2" charset="0"/>
              </a:rPr>
              <a:t>is</a:t>
            </a:r>
            <a:r>
              <a:rPr lang="es-419" altLang="en-US" sz="2400" dirty="0" smtClean="0">
                <a:latin typeface="OldNewspaperTypes" panose="02000603060000020004" pitchFamily="2" charset="0"/>
              </a:rPr>
              <a:t> Norman</a:t>
            </a:r>
            <a:r>
              <a:rPr lang="en-US" altLang="en-US" sz="2400" dirty="0" smtClean="0">
                <a:latin typeface="OldNewspaperTypes" panose="02000603060000020004" pitchFamily="2" charset="0"/>
              </a:rPr>
              <a:t>.</a:t>
            </a:r>
            <a:endParaRPr lang="en-US" altLang="en-US" sz="2400" dirty="0">
              <a:latin typeface="OldNewspaperTypes" panose="02000603060000020004" pitchFamily="2" charset="0"/>
            </a:endParaRPr>
          </a:p>
        </p:txBody>
      </p:sp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1038225" y="304800"/>
            <a:ext cx="71437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OldNewspaperTypes" panose="02000603060000020004" pitchFamily="2" charset="0"/>
              </a:rPr>
              <a:t>CHAPTER 1:  PREVIEW</a:t>
            </a:r>
          </a:p>
        </p:txBody>
      </p:sp>
      <p:pic>
        <p:nvPicPr>
          <p:cNvPr id="2050" name="Picture 2" descr="Resultado de imagen para Norman Bat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613" y="1839897"/>
            <a:ext cx="3503612" cy="233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38" name="AutoShape 24"/>
          <p:cNvSpPr>
            <a:spLocks noChangeArrowheads="1"/>
          </p:cNvSpPr>
          <p:nvPr/>
        </p:nvSpPr>
        <p:spPr bwMode="auto">
          <a:xfrm>
            <a:off x="2701925" y="1295400"/>
            <a:ext cx="1524000" cy="1557338"/>
          </a:xfrm>
          <a:prstGeom prst="wedgeRoundRectCallout">
            <a:avLst>
              <a:gd name="adj1" fmla="val -46878"/>
              <a:gd name="adj2" fmla="val 69457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dirty="0">
                <a:latin typeface="OldNewspaperTypes" panose="02000603060000020004" pitchFamily="2" charset="0"/>
              </a:rPr>
              <a:t>What’s your name?</a:t>
            </a:r>
          </a:p>
        </p:txBody>
      </p:sp>
      <p:sp>
        <p:nvSpPr>
          <p:cNvPr id="354346" name="Text Box 42"/>
          <p:cNvSpPr txBox="1">
            <a:spLocks noChangeArrowheads="1"/>
          </p:cNvSpPr>
          <p:nvPr/>
        </p:nvSpPr>
        <p:spPr bwMode="auto">
          <a:xfrm>
            <a:off x="4681538" y="5186363"/>
            <a:ext cx="176683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419" altLang="en-US" sz="3200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Norman</a:t>
            </a:r>
            <a:endParaRPr lang="en-US" altLang="en-US" sz="3200" b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354324" name="Line 20"/>
          <p:cNvSpPr>
            <a:spLocks noChangeShapeType="1"/>
          </p:cNvSpPr>
          <p:nvPr/>
        </p:nvSpPr>
        <p:spPr bwMode="auto">
          <a:xfrm flipH="1">
            <a:off x="5494338" y="3121025"/>
            <a:ext cx="2341562" cy="21129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pic>
        <p:nvPicPr>
          <p:cNvPr id="2052" name="Picture 4" descr="Resultado de imagen para hitchcock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8" y="2669174"/>
            <a:ext cx="3576494" cy="301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54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323" grpId="0" animBg="1"/>
      <p:bldP spid="354346" grpId="0"/>
      <p:bldP spid="3543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6B80AB9-608C-42D5-ACD8-1673E4A1E056}" type="slidenum">
              <a:rPr lang="en-US" altLang="en-US" sz="1400"/>
              <a:pPr/>
              <a:t>4</a:t>
            </a:fld>
            <a:endParaRPr lang="en-US" altLang="en-US" sz="1400"/>
          </a:p>
        </p:txBody>
      </p:sp>
      <p:graphicFrame>
        <p:nvGraphicFramePr>
          <p:cNvPr id="356396" name="Group 44"/>
          <p:cNvGraphicFramePr>
            <a:graphicFrameLocks noGrp="1"/>
          </p:cNvGraphicFramePr>
          <p:nvPr/>
        </p:nvGraphicFramePr>
        <p:xfrm>
          <a:off x="4148138" y="4657725"/>
          <a:ext cx="4648200" cy="1793875"/>
        </p:xfrm>
        <a:graphic>
          <a:graphicData uri="http://schemas.openxmlformats.org/drawingml/2006/table">
            <a:tbl>
              <a:tblPr/>
              <a:tblGrid>
                <a:gridCol w="2324100"/>
                <a:gridCol w="2324100"/>
              </a:tblGrid>
              <a:tr h="5181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First Name</a:t>
                      </a:r>
                    </a:p>
                  </a:txBody>
                  <a:tcPr marT="45699" marB="456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Country</a:t>
                      </a: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  <a:tr h="6458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9" marB="456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99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9" marB="456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82" name="AutoShape 2" descr="1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83" name="Text Box 3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CHAPTER 1:  PREVIEW</a:t>
            </a:r>
          </a:p>
        </p:txBody>
      </p:sp>
      <p:sp>
        <p:nvSpPr>
          <p:cNvPr id="356357" name="Text Box 5"/>
          <p:cNvSpPr txBox="1">
            <a:spLocks noChangeArrowheads="1"/>
          </p:cNvSpPr>
          <p:nvPr/>
        </p:nvSpPr>
        <p:spPr bwMode="auto">
          <a:xfrm>
            <a:off x="6915150" y="5195888"/>
            <a:ext cx="10518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419" altLang="en-US" sz="3200" b="1" dirty="0" smtClean="0">
                <a:solidFill>
                  <a:srgbClr val="FF0000"/>
                </a:solidFill>
              </a:rPr>
              <a:t>USA</a:t>
            </a:r>
            <a:endParaRPr lang="en-US" altLang="en-US" sz="3200" b="1" dirty="0">
              <a:solidFill>
                <a:srgbClr val="FF0000"/>
              </a:solidFill>
            </a:endParaRPr>
          </a:p>
        </p:txBody>
      </p:sp>
      <p:sp>
        <p:nvSpPr>
          <p:cNvPr id="356377" name="Line 25"/>
          <p:cNvSpPr>
            <a:spLocks noChangeShapeType="1"/>
          </p:cNvSpPr>
          <p:nvPr/>
        </p:nvSpPr>
        <p:spPr bwMode="auto">
          <a:xfrm flipH="1">
            <a:off x="7643813" y="2928938"/>
            <a:ext cx="307975" cy="234315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11286" name="AutoShape 28"/>
          <p:cNvSpPr>
            <a:spLocks noChangeArrowheads="1"/>
          </p:cNvSpPr>
          <p:nvPr/>
        </p:nvSpPr>
        <p:spPr bwMode="auto">
          <a:xfrm>
            <a:off x="2701925" y="1295400"/>
            <a:ext cx="1524000" cy="2057400"/>
          </a:xfrm>
          <a:prstGeom prst="wedgeRoundRectCallout">
            <a:avLst>
              <a:gd name="adj1" fmla="val -49080"/>
              <a:gd name="adj2" fmla="val 65941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dirty="0">
                <a:latin typeface="OldNewspaperTypes" panose="02000603060000020004" pitchFamily="2" charset="0"/>
              </a:rPr>
              <a:t>What country are you from?</a:t>
            </a:r>
          </a:p>
        </p:txBody>
      </p:sp>
      <p:sp>
        <p:nvSpPr>
          <p:cNvPr id="11288" name="Text Box 58"/>
          <p:cNvSpPr txBox="1">
            <a:spLocks noChangeArrowheads="1"/>
          </p:cNvSpPr>
          <p:nvPr/>
        </p:nvSpPr>
        <p:spPr bwMode="auto">
          <a:xfrm>
            <a:off x="4681538" y="5186363"/>
            <a:ext cx="17347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419" altLang="en-US" sz="3200" b="1" dirty="0" smtClean="0">
                <a:solidFill>
                  <a:srgbClr val="FF0000"/>
                </a:solidFill>
              </a:rPr>
              <a:t>Norman</a:t>
            </a:r>
            <a:endParaRPr lang="en-US" altLang="en-US" sz="3200" b="1" dirty="0">
              <a:solidFill>
                <a:srgbClr val="FF0000"/>
              </a:solidFill>
            </a:endParaRPr>
          </a:p>
        </p:txBody>
      </p:sp>
      <p:sp>
        <p:nvSpPr>
          <p:cNvPr id="356362" name="AutoShape 10"/>
          <p:cNvSpPr>
            <a:spLocks noChangeArrowheads="1"/>
          </p:cNvSpPr>
          <p:nvPr/>
        </p:nvSpPr>
        <p:spPr bwMode="auto">
          <a:xfrm>
            <a:off x="7165975" y="1524000"/>
            <a:ext cx="1597025" cy="1597025"/>
          </a:xfrm>
          <a:prstGeom prst="wedgeRoundRectCallout">
            <a:avLst>
              <a:gd name="adj1" fmla="val -81611"/>
              <a:gd name="adj2" fmla="val 11032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dirty="0">
                <a:latin typeface="OldNewspaperTypes" panose="02000603060000020004" pitchFamily="2" charset="0"/>
              </a:rPr>
              <a:t>I’m from </a:t>
            </a:r>
            <a:r>
              <a:rPr lang="es-419" altLang="en-US" sz="2800" dirty="0" smtClean="0">
                <a:latin typeface="OldNewspaperTypes" panose="02000603060000020004" pitchFamily="2" charset="0"/>
              </a:rPr>
              <a:t>USA</a:t>
            </a:r>
            <a:r>
              <a:rPr lang="en-US" altLang="en-US" sz="2800" dirty="0" smtClean="0">
                <a:latin typeface="OldNewspaperTypes" panose="02000603060000020004" pitchFamily="2" charset="0"/>
              </a:rPr>
              <a:t>.</a:t>
            </a:r>
            <a:endParaRPr lang="en-US" altLang="en-US" sz="2800" dirty="0">
              <a:latin typeface="OldNewspaperTypes" panose="02000603060000020004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32" y="3121025"/>
            <a:ext cx="3578662" cy="301778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4024" y="1906024"/>
            <a:ext cx="3499407" cy="23349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56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357" grpId="0"/>
      <p:bldP spid="356377" grpId="0" animBg="1"/>
      <p:bldP spid="35636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413C100-9783-4F47-B497-F066223E5650}" type="slidenum">
              <a:rPr lang="en-US" altLang="en-US" sz="1400"/>
              <a:pPr/>
              <a:t>5</a:t>
            </a:fld>
            <a:endParaRPr lang="en-US" altLang="en-US" sz="1400"/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420938" y="1470025"/>
            <a:ext cx="4173537" cy="76200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dirty="0">
                <a:latin typeface="OldNewspaperTypes" panose="02000603060000020004" pitchFamily="2" charset="0"/>
              </a:rPr>
              <a:t>I am a teacher.</a:t>
            </a:r>
          </a:p>
        </p:txBody>
      </p:sp>
      <p:sp>
        <p:nvSpPr>
          <p:cNvPr id="17413" name="Text Box 11"/>
          <p:cNvSpPr txBox="1">
            <a:spLocks noChangeArrowheads="1"/>
          </p:cNvSpPr>
          <p:nvPr/>
        </p:nvSpPr>
        <p:spPr bwMode="auto">
          <a:xfrm>
            <a:off x="1038225" y="165100"/>
            <a:ext cx="71437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1-1 SINGULAR PRONOUNS + </a:t>
            </a:r>
            <a:r>
              <a:rPr lang="en-US" altLang="en-US" sz="3200" i="1" dirty="0">
                <a:latin typeface="OldNewspaperTypes" panose="02000603060000020004" pitchFamily="2" charset="0"/>
              </a:rPr>
              <a:t>BE</a:t>
            </a:r>
          </a:p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1-2 PLURAL PRONOUNS + </a:t>
            </a:r>
            <a:r>
              <a:rPr lang="en-US" altLang="en-US" sz="3200" i="1" dirty="0">
                <a:latin typeface="OldNewspaperTypes" panose="02000603060000020004" pitchFamily="2" charset="0"/>
              </a:rPr>
              <a:t>BE</a:t>
            </a:r>
          </a:p>
        </p:txBody>
      </p:sp>
      <p:pic>
        <p:nvPicPr>
          <p:cNvPr id="3074" name="Picture 2" descr="Resultado de imagen para teacher vint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35" y="2353660"/>
            <a:ext cx="5576888" cy="43059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1026"/>
          <p:cNvSpPr>
            <a:spLocks noGrp="1" noChangeArrowheads="1"/>
          </p:cNvSpPr>
          <p:nvPr>
            <p:ph sz="half" idx="1"/>
          </p:nvPr>
        </p:nvSpPr>
        <p:spPr bwMode="auto">
          <a:xfrm>
            <a:off x="457200" y="1355725"/>
            <a:ext cx="6842125" cy="4525963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Arial" panose="020B0604020202020204" pitchFamily="34" charset="0"/>
              </a:rPr>
              <a:t>              </a:t>
            </a:r>
            <a:r>
              <a:rPr lang="en-US" altLang="en-US" dirty="0" smtClean="0">
                <a:latin typeface="OldNewspaperTypes" panose="02000603060000020004" pitchFamily="2" charset="0"/>
              </a:rPr>
              <a:t>SINGULAR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dirty="0" smtClean="0">
              <a:latin typeface="OldNewspaperTypes" panose="02000603060000020004" pitchFamily="2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sz="1000" dirty="0" smtClean="0">
              <a:latin typeface="OldNewspaperTypes" panose="02000603060000020004" pitchFamily="2" charset="0"/>
            </a:endParaRP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dirty="0" smtClean="0">
                <a:latin typeface="OldNewspaperTypes" panose="02000603060000020004" pitchFamily="2" charset="0"/>
              </a:rPr>
              <a:t>(a)</a:t>
            </a:r>
            <a:r>
              <a:rPr lang="en-US" altLang="en-US" sz="3200" i="1" dirty="0" smtClean="0">
                <a:latin typeface="OldNewspaperTypes" panose="02000603060000020004" pitchFamily="2" charset="0"/>
              </a:rPr>
              <a:t>  </a:t>
            </a:r>
            <a:r>
              <a:rPr lang="en-US" altLang="en-US" sz="3200" b="1" i="1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I</a:t>
            </a:r>
            <a:r>
              <a:rPr lang="en-US" altLang="en-US" sz="3200" b="1" i="1" dirty="0" smtClean="0">
                <a:latin typeface="OldNewspaperTypes" panose="02000603060000020004" pitchFamily="2" charset="0"/>
              </a:rPr>
              <a:t>       </a:t>
            </a:r>
            <a:r>
              <a:rPr lang="en-US" altLang="en-US" sz="3200" b="1" i="1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am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 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a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teacher</a:t>
            </a:r>
            <a:r>
              <a:rPr lang="en-US" altLang="en-US" sz="3200" dirty="0" smtClean="0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9458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438FC17-13EB-451D-A06F-02B0746C1410}" type="slidenum">
              <a:rPr lang="en-US" altLang="en-US" sz="1400"/>
              <a:pPr/>
              <a:t>6</a:t>
            </a:fld>
            <a:endParaRPr lang="en-US" altLang="en-US" sz="1400"/>
          </a:p>
        </p:txBody>
      </p:sp>
      <p:sp>
        <p:nvSpPr>
          <p:cNvPr id="19460" name="Text Box 1029"/>
          <p:cNvSpPr txBox="1">
            <a:spLocks noChangeArrowheads="1"/>
          </p:cNvSpPr>
          <p:nvPr/>
        </p:nvSpPr>
        <p:spPr bwMode="auto">
          <a:xfrm>
            <a:off x="1038225" y="203200"/>
            <a:ext cx="71437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1-1 SINGULAR PRONOUNS + </a:t>
            </a:r>
            <a:r>
              <a:rPr lang="en-US" altLang="en-US" sz="3200" i="1" dirty="0">
                <a:latin typeface="OldNewspaperTypes" panose="02000603060000020004" pitchFamily="2" charset="0"/>
              </a:rPr>
              <a:t>BE</a:t>
            </a:r>
          </a:p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1-2 PLURAL PRONOUNS + </a:t>
            </a:r>
            <a:r>
              <a:rPr lang="en-US" altLang="en-US" sz="3200" i="1" dirty="0">
                <a:latin typeface="OldNewspaperTypes" panose="02000603060000020004" pitchFamily="2" charset="0"/>
              </a:rPr>
              <a:t>BE</a:t>
            </a:r>
          </a:p>
        </p:txBody>
      </p:sp>
      <p:sp>
        <p:nvSpPr>
          <p:cNvPr id="19461" name="Rectangle 1030"/>
          <p:cNvSpPr>
            <a:spLocks noChangeArrowheads="1"/>
          </p:cNvSpPr>
          <p:nvPr/>
        </p:nvSpPr>
        <p:spPr bwMode="auto">
          <a:xfrm>
            <a:off x="228600" y="1219200"/>
            <a:ext cx="8683625" cy="52816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2" name="Line 1031"/>
          <p:cNvSpPr>
            <a:spLocks noChangeShapeType="1"/>
          </p:cNvSpPr>
          <p:nvPr/>
        </p:nvSpPr>
        <p:spPr bwMode="auto">
          <a:xfrm>
            <a:off x="231775" y="1854200"/>
            <a:ext cx="8680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19463" name="Rectangle 1034"/>
          <p:cNvSpPr>
            <a:spLocks noChangeArrowheads="1"/>
          </p:cNvSpPr>
          <p:nvPr/>
        </p:nvSpPr>
        <p:spPr bwMode="auto">
          <a:xfrm>
            <a:off x="309563" y="2084388"/>
            <a:ext cx="44735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800080"/>
                </a:solidFill>
                <a:latin typeface="OldNewspaperTypes" panose="02000603060000020004" pitchFamily="2" charset="0"/>
              </a:rPr>
              <a:t>PRONOUN</a:t>
            </a:r>
            <a:r>
              <a:rPr lang="en-US" altLang="en-US" sz="280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dirty="0">
                <a:latin typeface="OldNewspaperTypes" panose="02000603060000020004" pitchFamily="2" charset="0"/>
              </a:rPr>
              <a:t>+</a:t>
            </a:r>
            <a:r>
              <a:rPr lang="en-US" altLang="en-US" sz="280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BE</a:t>
            </a:r>
            <a:r>
              <a:rPr lang="en-US" altLang="en-US" sz="2800" dirty="0">
                <a:latin typeface="OldNewspaperTypes" panose="02000603060000020004" pitchFamily="2" charset="0"/>
              </a:rPr>
              <a:t> + NOUN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1026"/>
          <p:cNvSpPr>
            <a:spLocks noGrp="1" noChangeArrowheads="1"/>
          </p:cNvSpPr>
          <p:nvPr>
            <p:ph sz="half" idx="1"/>
          </p:nvPr>
        </p:nvSpPr>
        <p:spPr bwMode="auto">
          <a:xfrm>
            <a:off x="457200" y="1355725"/>
            <a:ext cx="5573713" cy="4525963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Arial" panose="020B0604020202020204" pitchFamily="34" charset="0"/>
              </a:rPr>
              <a:t>              </a:t>
            </a:r>
            <a:r>
              <a:rPr lang="en-US" altLang="en-US" dirty="0" smtClean="0">
                <a:latin typeface="OldNewspaperTypes" panose="02000603060000020004" pitchFamily="2" charset="0"/>
              </a:rPr>
              <a:t>SINGULAR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dirty="0" smtClean="0">
              <a:latin typeface="OldNewspaperTypes" panose="02000603060000020004" pitchFamily="2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sz="1000" dirty="0" smtClean="0">
              <a:latin typeface="OldNewspaperTypes" panose="02000603060000020004" pitchFamily="2" charset="0"/>
            </a:endParaRP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dirty="0" smtClean="0">
                <a:latin typeface="OldNewspaperTypes" panose="02000603060000020004" pitchFamily="2" charset="0"/>
              </a:rPr>
              <a:t>(a)</a:t>
            </a:r>
            <a:r>
              <a:rPr lang="en-US" altLang="en-US" sz="3200" i="1" dirty="0" smtClean="0">
                <a:latin typeface="OldNewspaperTypes" panose="02000603060000020004" pitchFamily="2" charset="0"/>
              </a:rPr>
              <a:t>  </a:t>
            </a:r>
            <a:r>
              <a:rPr lang="en-US" altLang="en-US" sz="3200" b="1" i="1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I</a:t>
            </a:r>
            <a:r>
              <a:rPr lang="en-US" altLang="en-US" sz="3200" b="1" i="1" dirty="0" smtClean="0">
                <a:latin typeface="OldNewspaperTypes" panose="02000603060000020004" pitchFamily="2" charset="0"/>
              </a:rPr>
              <a:t>       </a:t>
            </a:r>
            <a:r>
              <a:rPr lang="en-US" altLang="en-US" sz="3200" b="1" i="1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am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 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a 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dirty="0" smtClean="0">
                <a:latin typeface="OldNewspaperTypes" panose="02000603060000020004" pitchFamily="2" charset="0"/>
              </a:rPr>
              <a:t>(b)</a:t>
            </a:r>
            <a:r>
              <a:rPr lang="en-US" altLang="en-US" sz="3200" i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b="1" i="1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You</a:t>
            </a:r>
            <a:r>
              <a:rPr lang="en-US" altLang="en-US" sz="3200" b="1" i="1" dirty="0" smtClean="0">
                <a:latin typeface="OldNewspaperTypes" panose="02000603060000020004" pitchFamily="2" charset="0"/>
              </a:rPr>
              <a:t>  </a:t>
            </a:r>
            <a:r>
              <a:rPr lang="en-US" altLang="en-US" sz="3200" b="1" i="1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 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a teacher.</a:t>
            </a:r>
          </a:p>
        </p:txBody>
      </p:sp>
      <p:sp>
        <p:nvSpPr>
          <p:cNvPr id="2150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BB2261C-AB84-4488-BFE0-00AD54ADBBA6}" type="slidenum">
              <a:rPr lang="en-US" altLang="en-US" sz="1400"/>
              <a:pPr/>
              <a:t>7</a:t>
            </a:fld>
            <a:endParaRPr lang="en-US" altLang="en-US" sz="1400"/>
          </a:p>
        </p:txBody>
      </p:sp>
      <p:sp>
        <p:nvSpPr>
          <p:cNvPr id="21508" name="Text Box 1027"/>
          <p:cNvSpPr txBox="1">
            <a:spLocks noChangeArrowheads="1"/>
          </p:cNvSpPr>
          <p:nvPr/>
        </p:nvSpPr>
        <p:spPr bwMode="auto">
          <a:xfrm>
            <a:off x="1038225" y="203200"/>
            <a:ext cx="71437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1-1 SINGULAR PRONOUNS + </a:t>
            </a:r>
            <a:r>
              <a:rPr lang="en-US" altLang="en-US" sz="2800" i="1" dirty="0">
                <a:latin typeface="OldNewspaperTypes" panose="02000603060000020004" pitchFamily="2" charset="0"/>
              </a:rPr>
              <a:t>BE</a:t>
            </a:r>
          </a:p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1-2 PLURAL PRONOUNS + </a:t>
            </a:r>
            <a:r>
              <a:rPr lang="en-US" altLang="en-US" sz="2800" i="1" dirty="0">
                <a:latin typeface="OldNewspaperTypes" panose="02000603060000020004" pitchFamily="2" charset="0"/>
              </a:rPr>
              <a:t>BE</a:t>
            </a:r>
          </a:p>
        </p:txBody>
      </p:sp>
      <p:sp>
        <p:nvSpPr>
          <p:cNvPr id="21509" name="Rectangle 1028"/>
          <p:cNvSpPr>
            <a:spLocks noChangeArrowheads="1"/>
          </p:cNvSpPr>
          <p:nvPr/>
        </p:nvSpPr>
        <p:spPr bwMode="auto">
          <a:xfrm>
            <a:off x="228600" y="1219200"/>
            <a:ext cx="8683625" cy="52816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0" name="Line 1029"/>
          <p:cNvSpPr>
            <a:spLocks noChangeShapeType="1"/>
          </p:cNvSpPr>
          <p:nvPr/>
        </p:nvSpPr>
        <p:spPr bwMode="auto">
          <a:xfrm>
            <a:off x="231775" y="1854200"/>
            <a:ext cx="8680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1511" name="Rectangle 1030"/>
          <p:cNvSpPr>
            <a:spLocks noChangeArrowheads="1"/>
          </p:cNvSpPr>
          <p:nvPr/>
        </p:nvSpPr>
        <p:spPr bwMode="auto">
          <a:xfrm>
            <a:off x="315913" y="2084388"/>
            <a:ext cx="44735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800080"/>
                </a:solidFill>
                <a:latin typeface="OldNewspaperTypes" panose="02000603060000020004" pitchFamily="2" charset="0"/>
              </a:rPr>
              <a:t>PRONOUN</a:t>
            </a:r>
            <a:r>
              <a:rPr lang="en-US" altLang="en-US" sz="280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dirty="0">
                <a:latin typeface="OldNewspaperTypes" panose="02000603060000020004" pitchFamily="2" charset="0"/>
              </a:rPr>
              <a:t>+</a:t>
            </a:r>
            <a:r>
              <a:rPr lang="en-US" altLang="en-US" sz="280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BE</a:t>
            </a:r>
            <a:r>
              <a:rPr lang="en-US" altLang="en-US" sz="2800" dirty="0">
                <a:latin typeface="OldNewspaperTypes" panose="02000603060000020004" pitchFamily="2" charset="0"/>
              </a:rPr>
              <a:t> + NOUN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sz="half" idx="1"/>
          </p:nvPr>
        </p:nvSpPr>
        <p:spPr bwMode="auto">
          <a:xfrm>
            <a:off x="457200" y="1355725"/>
            <a:ext cx="4805363" cy="4525963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OldNewspaperTypes" panose="02000603060000020004" pitchFamily="2" charset="0"/>
              </a:rPr>
              <a:t>SINGULAR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dirty="0" smtClean="0">
              <a:latin typeface="OldNewspaperTypes" panose="02000603060000020004" pitchFamily="2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sz="1000" dirty="0" smtClean="0">
              <a:latin typeface="OldNewspaperTypes" panose="02000603060000020004" pitchFamily="2" charset="0"/>
            </a:endParaRP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dirty="0" smtClean="0">
                <a:latin typeface="OldNewspaperTypes" panose="02000603060000020004" pitchFamily="2" charset="0"/>
              </a:rPr>
              <a:t>(a)</a:t>
            </a:r>
            <a:r>
              <a:rPr lang="en-US" altLang="en-US" sz="3200" i="1" dirty="0" smtClean="0">
                <a:latin typeface="OldNewspaperTypes" panose="02000603060000020004" pitchFamily="2" charset="0"/>
              </a:rPr>
              <a:t>  </a:t>
            </a:r>
            <a:r>
              <a:rPr lang="en-US" altLang="en-US" sz="3200" b="1" i="1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I</a:t>
            </a:r>
            <a:r>
              <a:rPr lang="en-US" altLang="en-US" sz="3200" b="1" i="1" dirty="0" smtClean="0">
                <a:latin typeface="OldNewspaperTypes" panose="02000603060000020004" pitchFamily="2" charset="0"/>
              </a:rPr>
              <a:t>       </a:t>
            </a:r>
            <a:r>
              <a:rPr lang="en-US" altLang="en-US" sz="3200" b="1" i="1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am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 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a 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dirty="0" smtClean="0">
                <a:latin typeface="OldNewspaperTypes" panose="02000603060000020004" pitchFamily="2" charset="0"/>
              </a:rPr>
              <a:t>(b)</a:t>
            </a:r>
            <a:r>
              <a:rPr lang="en-US" altLang="en-US" sz="3200" i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b="1" i="1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You</a:t>
            </a:r>
            <a:r>
              <a:rPr lang="en-US" altLang="en-US" sz="3200" b="1" i="1" dirty="0" smtClean="0">
                <a:latin typeface="OldNewspaperTypes" panose="02000603060000020004" pitchFamily="2" charset="0"/>
              </a:rPr>
              <a:t>  </a:t>
            </a:r>
            <a:r>
              <a:rPr lang="en-US" altLang="en-US" sz="3200" b="1" i="1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are  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a 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dirty="0" smtClean="0">
                <a:latin typeface="OldNewspaperTypes" panose="02000603060000020004" pitchFamily="2" charset="0"/>
              </a:rPr>
              <a:t>(c)</a:t>
            </a:r>
            <a:r>
              <a:rPr lang="en-US" altLang="en-US" sz="3200" i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b="1" i="1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She</a:t>
            </a:r>
            <a:r>
              <a:rPr lang="en-US" altLang="en-US" sz="3200" b="1" i="1" dirty="0" smtClean="0">
                <a:latin typeface="OldNewspaperTypes" panose="02000603060000020004" pitchFamily="2" charset="0"/>
              </a:rPr>
              <a:t>   </a:t>
            </a:r>
            <a:r>
              <a:rPr lang="en-US" altLang="en-US" sz="3200" b="1" i="1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   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a 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en-US" altLang="en-US" sz="3200" dirty="0" smtClean="0">
              <a:latin typeface="Arial" panose="020B0604020202020204" pitchFamily="34" charset="0"/>
            </a:endParaRPr>
          </a:p>
        </p:txBody>
      </p:sp>
      <p:sp>
        <p:nvSpPr>
          <p:cNvPr id="2355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6C2C68F-EAB2-4D14-9574-1E411C4BE740}" type="slidenum">
              <a:rPr lang="en-US" altLang="en-US" sz="1400"/>
              <a:pPr/>
              <a:t>8</a:t>
            </a:fld>
            <a:endParaRPr lang="en-US" altLang="en-US" sz="1400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228600" y="1219200"/>
            <a:ext cx="8683625" cy="52816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>
            <a:off x="231775" y="1854200"/>
            <a:ext cx="8680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315913" y="2084388"/>
            <a:ext cx="44735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800080"/>
                </a:solidFill>
                <a:latin typeface="OldNewspaperTypes" panose="02000603060000020004" pitchFamily="2" charset="0"/>
              </a:rPr>
              <a:t>PRONOUN</a:t>
            </a:r>
            <a:r>
              <a:rPr lang="en-US" altLang="en-US" sz="280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dirty="0">
                <a:latin typeface="OldNewspaperTypes" panose="02000603060000020004" pitchFamily="2" charset="0"/>
              </a:rPr>
              <a:t>+</a:t>
            </a:r>
            <a:r>
              <a:rPr lang="en-US" altLang="en-US" sz="280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BE</a:t>
            </a:r>
            <a:r>
              <a:rPr lang="en-US" altLang="en-US" sz="2800" dirty="0">
                <a:latin typeface="OldNewspaperTypes" panose="02000603060000020004" pitchFamily="2" charset="0"/>
              </a:rPr>
              <a:t> + NOUN</a:t>
            </a:r>
          </a:p>
        </p:txBody>
      </p:sp>
      <p:sp>
        <p:nvSpPr>
          <p:cNvPr id="23560" name="Text Box 1027"/>
          <p:cNvSpPr txBox="1">
            <a:spLocks noChangeArrowheads="1"/>
          </p:cNvSpPr>
          <p:nvPr/>
        </p:nvSpPr>
        <p:spPr bwMode="auto">
          <a:xfrm>
            <a:off x="1038225" y="203200"/>
            <a:ext cx="71437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1-1 SINGULAR PRONOUNS + </a:t>
            </a:r>
            <a:r>
              <a:rPr lang="en-US" altLang="en-US" sz="2800" i="1" dirty="0">
                <a:latin typeface="OldNewspaperTypes" panose="02000603060000020004" pitchFamily="2" charset="0"/>
              </a:rPr>
              <a:t>BE</a:t>
            </a:r>
          </a:p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1-2 PLURAL PRONOUNS + </a:t>
            </a:r>
            <a:r>
              <a:rPr lang="en-US" altLang="en-US" sz="2800" i="1" dirty="0">
                <a:latin typeface="OldNewspaperTypes" panose="02000603060000020004" pitchFamily="2" charset="0"/>
              </a:rPr>
              <a:t>BE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7988" y="2003035"/>
            <a:ext cx="3230344" cy="43354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sz="half" idx="1"/>
          </p:nvPr>
        </p:nvSpPr>
        <p:spPr bwMode="auto">
          <a:xfrm>
            <a:off x="457200" y="1355725"/>
            <a:ext cx="4767263" cy="4525963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None/>
            </a:pPr>
            <a:r>
              <a:rPr lang="en-US" altLang="en-US" dirty="0">
                <a:solidFill>
                  <a:srgbClr val="800080"/>
                </a:solidFill>
                <a:latin typeface="OldNewspaperTypes" panose="02000603060000020004" pitchFamily="2" charset="0"/>
              </a:rPr>
              <a:t>PRONOUN</a:t>
            </a:r>
            <a:r>
              <a:rPr lang="en-US" altLang="en-US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dirty="0">
                <a:latin typeface="OldNewspaperTypes" panose="02000603060000020004" pitchFamily="2" charset="0"/>
              </a:rPr>
              <a:t>+</a:t>
            </a:r>
            <a:r>
              <a:rPr lang="en-US" altLang="en-US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BE</a:t>
            </a:r>
            <a:r>
              <a:rPr lang="en-US" altLang="en-US" dirty="0">
                <a:latin typeface="OldNewspaperTypes" panose="02000603060000020004" pitchFamily="2" charset="0"/>
              </a:rPr>
              <a:t> + NOUN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OldNewspaperTypes" panose="02000603060000020004" pitchFamily="2" charset="0"/>
              </a:rPr>
              <a:t>SINGULAR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dirty="0" smtClean="0">
              <a:latin typeface="OldNewspaperTypes" panose="02000603060000020004" pitchFamily="2" charset="0"/>
            </a:endParaRP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OldNewspaperTypes" panose="02000603060000020004" pitchFamily="2" charset="0"/>
              </a:rPr>
              <a:t>(a)</a:t>
            </a:r>
            <a:r>
              <a:rPr lang="en-US" altLang="en-US" i="1" dirty="0" smtClean="0">
                <a:latin typeface="OldNewspaperTypes" panose="02000603060000020004" pitchFamily="2" charset="0"/>
              </a:rPr>
              <a:t>  </a:t>
            </a:r>
            <a:r>
              <a:rPr lang="en-US" altLang="en-US" b="1" i="1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I  </a:t>
            </a:r>
            <a:r>
              <a:rPr lang="en-US" altLang="en-US" b="1" i="1" dirty="0" smtClean="0">
                <a:latin typeface="OldNewspaperTypes" panose="02000603060000020004" pitchFamily="2" charset="0"/>
              </a:rPr>
              <a:t>     </a:t>
            </a:r>
            <a:r>
              <a:rPr lang="en-US" altLang="en-US" b="1" i="1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am</a:t>
            </a:r>
            <a:r>
              <a:rPr lang="en-US" altLang="en-US" b="1" dirty="0" smtClean="0">
                <a:latin typeface="OldNewspaperTypes" panose="02000603060000020004" pitchFamily="2" charset="0"/>
              </a:rPr>
              <a:t>   </a:t>
            </a:r>
            <a:r>
              <a:rPr lang="en-US" altLang="en-US" dirty="0" smtClean="0">
                <a:latin typeface="OldNewspaperTypes" panose="02000603060000020004" pitchFamily="2" charset="0"/>
              </a:rPr>
              <a:t>a 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OldNewspaperTypes" panose="02000603060000020004" pitchFamily="2" charset="0"/>
              </a:rPr>
              <a:t>(b)</a:t>
            </a:r>
            <a:r>
              <a:rPr lang="en-US" altLang="en-US" i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b="1" i="1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You</a:t>
            </a:r>
            <a:r>
              <a:rPr lang="en-US" altLang="en-US" b="1" i="1" dirty="0" smtClean="0">
                <a:latin typeface="OldNewspaperTypes" panose="02000603060000020004" pitchFamily="2" charset="0"/>
              </a:rPr>
              <a:t>  </a:t>
            </a:r>
            <a:r>
              <a:rPr lang="en-US" altLang="en-US" b="1" i="1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b="1" dirty="0" smtClean="0">
                <a:latin typeface="OldNewspaperTypes" panose="02000603060000020004" pitchFamily="2" charset="0"/>
              </a:rPr>
              <a:t>   </a:t>
            </a:r>
            <a:r>
              <a:rPr lang="en-US" altLang="en-US" dirty="0" smtClean="0">
                <a:latin typeface="OldNewspaperTypes" panose="02000603060000020004" pitchFamily="2" charset="0"/>
              </a:rPr>
              <a:t>a 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OldNewspaperTypes" panose="02000603060000020004" pitchFamily="2" charset="0"/>
              </a:rPr>
              <a:t>(c)</a:t>
            </a:r>
            <a:r>
              <a:rPr lang="en-US" altLang="en-US" i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b="1" i="1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She</a:t>
            </a:r>
            <a:r>
              <a:rPr lang="en-US" altLang="en-US" b="1" i="1" dirty="0" smtClean="0">
                <a:latin typeface="OldNewspaperTypes" panose="02000603060000020004" pitchFamily="2" charset="0"/>
              </a:rPr>
              <a:t>   </a:t>
            </a:r>
            <a:r>
              <a:rPr lang="en-US" altLang="en-US" b="1" i="1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b="1" dirty="0" smtClean="0">
                <a:latin typeface="OldNewspaperTypes" panose="02000603060000020004" pitchFamily="2" charset="0"/>
              </a:rPr>
              <a:t>     </a:t>
            </a:r>
            <a:r>
              <a:rPr lang="en-US" altLang="en-US" dirty="0" smtClean="0">
                <a:latin typeface="OldNewspaperTypes" panose="02000603060000020004" pitchFamily="2" charset="0"/>
              </a:rPr>
              <a:t>a 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OldNewspaperTypes" panose="02000603060000020004" pitchFamily="2" charset="0"/>
              </a:rPr>
              <a:t>(d)</a:t>
            </a:r>
            <a:r>
              <a:rPr lang="en-US" altLang="en-US" i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b="1" i="1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He   </a:t>
            </a:r>
            <a:r>
              <a:rPr lang="en-US" altLang="en-US" b="1" i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b="1" i="1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b="1" dirty="0" smtClean="0">
                <a:latin typeface="OldNewspaperTypes" panose="02000603060000020004" pitchFamily="2" charset="0"/>
              </a:rPr>
              <a:t>      </a:t>
            </a:r>
            <a:r>
              <a:rPr lang="en-US" altLang="en-US" dirty="0" smtClean="0">
                <a:latin typeface="OldNewspaperTypes" panose="02000603060000020004" pitchFamily="2" charset="0"/>
              </a:rPr>
              <a:t>a 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en-US" altLang="en-US" dirty="0" smtClean="0">
              <a:latin typeface="OldNewspaperTypes" panose="02000603060000020004" pitchFamily="2" charset="0"/>
            </a:endParaRPr>
          </a:p>
        </p:txBody>
      </p:sp>
      <p:sp>
        <p:nvSpPr>
          <p:cNvPr id="2560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EA3FE00-0E2F-4FB0-8241-0A0C6BF714C1}" type="slidenum">
              <a:rPr lang="en-US" altLang="en-US" sz="1400"/>
              <a:pPr/>
              <a:t>9</a:t>
            </a:fld>
            <a:endParaRPr lang="en-US" altLang="en-US" sz="1400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228600" y="1219200"/>
            <a:ext cx="8683625" cy="52816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605" name="Line 5"/>
          <p:cNvSpPr>
            <a:spLocks noChangeShapeType="1"/>
          </p:cNvSpPr>
          <p:nvPr/>
        </p:nvSpPr>
        <p:spPr bwMode="auto">
          <a:xfrm>
            <a:off x="231775" y="1854200"/>
            <a:ext cx="8680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5608" name="Text Box 1027"/>
          <p:cNvSpPr txBox="1">
            <a:spLocks noChangeArrowheads="1"/>
          </p:cNvSpPr>
          <p:nvPr/>
        </p:nvSpPr>
        <p:spPr bwMode="auto">
          <a:xfrm>
            <a:off x="1038225" y="203200"/>
            <a:ext cx="71437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1-1 SINGULAR PRONOUNS + </a:t>
            </a:r>
            <a:r>
              <a:rPr lang="en-US" altLang="en-US" sz="2800" i="1" dirty="0">
                <a:latin typeface="OldNewspaperTypes" panose="02000603060000020004" pitchFamily="2" charset="0"/>
              </a:rPr>
              <a:t>BE</a:t>
            </a:r>
          </a:p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1-2 PLURAL PRONOUNS + </a:t>
            </a:r>
            <a:r>
              <a:rPr lang="en-US" altLang="en-US" sz="2800" i="1" dirty="0">
                <a:latin typeface="OldNewspaperTypes" panose="02000603060000020004" pitchFamily="2" charset="0"/>
              </a:rPr>
              <a:t>BE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20600" r="18920"/>
          <a:stretch/>
        </p:blipFill>
        <p:spPr>
          <a:xfrm>
            <a:off x="5328439" y="1916094"/>
            <a:ext cx="3479810" cy="42016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sz="half" idx="1"/>
          </p:nvPr>
        </p:nvSpPr>
        <p:spPr bwMode="auto">
          <a:xfrm>
            <a:off x="457200" y="1355725"/>
            <a:ext cx="4767263" cy="4525963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OldNewspaperTypes" panose="02000603060000020004" pitchFamily="2" charset="0"/>
              </a:rPr>
              <a:t>SINGULAR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dirty="0" smtClean="0">
              <a:latin typeface="OldNewspaperTypes" panose="02000603060000020004" pitchFamily="2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dirty="0" smtClean="0">
              <a:latin typeface="OldNewspaperTypes" panose="02000603060000020004" pitchFamily="2" charset="0"/>
            </a:endParaRP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OldNewspaperTypes" panose="02000603060000020004" pitchFamily="2" charset="0"/>
              </a:rPr>
              <a:t>(a)</a:t>
            </a:r>
            <a:r>
              <a:rPr lang="en-US" altLang="en-US" i="1" dirty="0" smtClean="0">
                <a:latin typeface="OldNewspaperTypes" panose="02000603060000020004" pitchFamily="2" charset="0"/>
              </a:rPr>
              <a:t>  </a:t>
            </a:r>
            <a:r>
              <a:rPr lang="en-US" altLang="en-US" b="1" i="1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I</a:t>
            </a:r>
            <a:r>
              <a:rPr lang="en-US" altLang="en-US" b="1" i="1" dirty="0" smtClean="0">
                <a:latin typeface="OldNewspaperTypes" panose="02000603060000020004" pitchFamily="2" charset="0"/>
              </a:rPr>
              <a:t>       </a:t>
            </a:r>
            <a:r>
              <a:rPr lang="en-US" altLang="en-US" b="1" i="1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am</a:t>
            </a:r>
            <a:r>
              <a:rPr lang="en-US" altLang="en-US" b="1" dirty="0" smtClean="0">
                <a:latin typeface="OldNewspaperTypes" panose="02000603060000020004" pitchFamily="2" charset="0"/>
              </a:rPr>
              <a:t>   </a:t>
            </a:r>
            <a:r>
              <a:rPr lang="en-US" altLang="en-US" dirty="0" smtClean="0">
                <a:latin typeface="OldNewspaperTypes" panose="02000603060000020004" pitchFamily="2" charset="0"/>
              </a:rPr>
              <a:t>a 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OldNewspaperTypes" panose="02000603060000020004" pitchFamily="2" charset="0"/>
              </a:rPr>
              <a:t>(b)</a:t>
            </a:r>
            <a:r>
              <a:rPr lang="en-US" altLang="en-US" i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b="1" i="1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You</a:t>
            </a:r>
            <a:r>
              <a:rPr lang="en-US" altLang="en-US" b="1" i="1" dirty="0" smtClean="0">
                <a:latin typeface="OldNewspaperTypes" panose="02000603060000020004" pitchFamily="2" charset="0"/>
              </a:rPr>
              <a:t>  </a:t>
            </a:r>
            <a:r>
              <a:rPr lang="en-US" altLang="en-US" b="1" i="1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b="1" dirty="0" smtClean="0">
                <a:latin typeface="OldNewspaperTypes" panose="02000603060000020004" pitchFamily="2" charset="0"/>
              </a:rPr>
              <a:t>   </a:t>
            </a:r>
            <a:r>
              <a:rPr lang="en-US" altLang="en-US" dirty="0" smtClean="0">
                <a:latin typeface="OldNewspaperTypes" panose="02000603060000020004" pitchFamily="2" charset="0"/>
              </a:rPr>
              <a:t>a 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OldNewspaperTypes" panose="02000603060000020004" pitchFamily="2" charset="0"/>
              </a:rPr>
              <a:t>(c)</a:t>
            </a:r>
            <a:r>
              <a:rPr lang="en-US" altLang="en-US" i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b="1" i="1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She</a:t>
            </a:r>
            <a:r>
              <a:rPr lang="en-US" altLang="en-US" b="1" i="1" dirty="0" smtClean="0">
                <a:latin typeface="OldNewspaperTypes" panose="02000603060000020004" pitchFamily="2" charset="0"/>
              </a:rPr>
              <a:t>   </a:t>
            </a:r>
            <a:r>
              <a:rPr lang="en-US" altLang="en-US" b="1" i="1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b="1" dirty="0" smtClean="0">
                <a:latin typeface="OldNewspaperTypes" panose="02000603060000020004" pitchFamily="2" charset="0"/>
              </a:rPr>
              <a:t>     </a:t>
            </a:r>
            <a:r>
              <a:rPr lang="en-US" altLang="en-US" dirty="0" smtClean="0">
                <a:latin typeface="OldNewspaperTypes" panose="02000603060000020004" pitchFamily="2" charset="0"/>
              </a:rPr>
              <a:t>a 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OldNewspaperTypes" panose="02000603060000020004" pitchFamily="2" charset="0"/>
              </a:rPr>
              <a:t>(d)</a:t>
            </a:r>
            <a:r>
              <a:rPr lang="en-US" altLang="en-US" i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b="1" i="1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He</a:t>
            </a:r>
            <a:r>
              <a:rPr lang="en-US" altLang="en-US" b="1" i="1" dirty="0" smtClean="0">
                <a:latin typeface="OldNewspaperTypes" panose="02000603060000020004" pitchFamily="2" charset="0"/>
              </a:rPr>
              <a:t>    </a:t>
            </a:r>
            <a:r>
              <a:rPr lang="en-US" altLang="en-US" b="1" i="1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b="1" dirty="0" smtClean="0">
                <a:latin typeface="OldNewspaperTypes" panose="02000603060000020004" pitchFamily="2" charset="0"/>
              </a:rPr>
              <a:t>      </a:t>
            </a:r>
            <a:r>
              <a:rPr lang="en-US" altLang="en-US" dirty="0" smtClean="0">
                <a:latin typeface="OldNewspaperTypes" panose="02000603060000020004" pitchFamily="2" charset="0"/>
              </a:rPr>
              <a:t>a 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OldNewspaperTypes" panose="02000603060000020004" pitchFamily="2" charset="0"/>
              </a:rPr>
              <a:t>(e)</a:t>
            </a:r>
            <a:r>
              <a:rPr lang="en-US" altLang="en-US" i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b="1" i="1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It</a:t>
            </a:r>
            <a:r>
              <a:rPr lang="en-US" altLang="en-US" b="1" i="1" dirty="0" smtClean="0">
                <a:latin typeface="OldNewspaperTypes" panose="02000603060000020004" pitchFamily="2" charset="0"/>
              </a:rPr>
              <a:t>      </a:t>
            </a:r>
            <a:r>
              <a:rPr lang="en-US" altLang="en-US" b="1" i="1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b="1" dirty="0" smtClean="0">
                <a:latin typeface="OldNewspaperTypes" panose="02000603060000020004" pitchFamily="2" charset="0"/>
              </a:rPr>
              <a:t>      </a:t>
            </a:r>
            <a:r>
              <a:rPr lang="en-US" altLang="en-US" dirty="0" smtClean="0">
                <a:latin typeface="OldNewspaperTypes" panose="02000603060000020004" pitchFamily="2" charset="0"/>
              </a:rPr>
              <a:t>a school.</a:t>
            </a:r>
          </a:p>
        </p:txBody>
      </p:sp>
      <p:sp>
        <p:nvSpPr>
          <p:cNvPr id="27650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FDAB38F-B3F5-49CF-B42A-46B05276EC29}" type="slidenum">
              <a:rPr lang="en-US" altLang="en-US" sz="1400"/>
              <a:pPr/>
              <a:t>10</a:t>
            </a:fld>
            <a:endParaRPr lang="en-US" altLang="en-US" sz="1400"/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28600" y="1219200"/>
            <a:ext cx="8683625" cy="52816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>
            <a:off x="231775" y="1854200"/>
            <a:ext cx="8680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315913" y="2084388"/>
            <a:ext cx="44735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800080"/>
                </a:solidFill>
                <a:latin typeface="OldNewspaperTypes" panose="02000603060000020004" pitchFamily="2" charset="0"/>
              </a:rPr>
              <a:t>PRONOUN</a:t>
            </a:r>
            <a:r>
              <a:rPr lang="en-US" altLang="en-US" sz="280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dirty="0">
                <a:latin typeface="OldNewspaperTypes" panose="02000603060000020004" pitchFamily="2" charset="0"/>
              </a:rPr>
              <a:t>+</a:t>
            </a:r>
            <a:r>
              <a:rPr lang="en-US" altLang="en-US" sz="280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BE</a:t>
            </a:r>
            <a:r>
              <a:rPr lang="en-US" altLang="en-US" sz="2800" dirty="0">
                <a:latin typeface="OldNewspaperTypes" panose="02000603060000020004" pitchFamily="2" charset="0"/>
              </a:rPr>
              <a:t> + NOUN</a:t>
            </a:r>
          </a:p>
        </p:txBody>
      </p:sp>
      <p:sp>
        <p:nvSpPr>
          <p:cNvPr id="27656" name="Text Box 1027"/>
          <p:cNvSpPr txBox="1">
            <a:spLocks noChangeArrowheads="1"/>
          </p:cNvSpPr>
          <p:nvPr/>
        </p:nvSpPr>
        <p:spPr bwMode="auto">
          <a:xfrm>
            <a:off x="1038225" y="203200"/>
            <a:ext cx="71437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1-1 SINGULAR PRONOUNS + </a:t>
            </a:r>
            <a:r>
              <a:rPr lang="en-US" altLang="en-US" sz="2800" i="1" dirty="0">
                <a:latin typeface="OldNewspaperTypes" panose="02000603060000020004" pitchFamily="2" charset="0"/>
              </a:rPr>
              <a:t>BE</a:t>
            </a:r>
          </a:p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1-2 PLURAL PRONOUNS + </a:t>
            </a:r>
            <a:r>
              <a:rPr lang="en-US" altLang="en-US" sz="2800" i="1" dirty="0">
                <a:latin typeface="OldNewspaperTypes" panose="02000603060000020004" pitchFamily="2" charset="0"/>
              </a:rPr>
              <a:t>BE</a:t>
            </a:r>
          </a:p>
        </p:txBody>
      </p:sp>
      <p:pic>
        <p:nvPicPr>
          <p:cNvPr id="4098" name="Picture 2" descr="Resultado de imagen para group of teachers vint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7" t="-3391" r="13229" b="5982"/>
          <a:stretch/>
        </p:blipFill>
        <p:spPr bwMode="auto">
          <a:xfrm>
            <a:off x="5449888" y="1878013"/>
            <a:ext cx="3226020" cy="441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sz="half" idx="1"/>
          </p:nvPr>
        </p:nvSpPr>
        <p:spPr bwMode="auto">
          <a:xfrm>
            <a:off x="269875" y="1355725"/>
            <a:ext cx="4460875" cy="4525963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OldNewspaperTypes" panose="02000603060000020004" pitchFamily="2" charset="0"/>
              </a:rPr>
              <a:t>SINGULAR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sz="1000" dirty="0" smtClean="0">
              <a:latin typeface="OldNewspaperTypes" panose="02000603060000020004" pitchFamily="2" charset="0"/>
            </a:endParaRP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dirty="0" smtClean="0">
                <a:latin typeface="OldNewspaperTypes" panose="02000603060000020004" pitchFamily="2" charset="0"/>
              </a:rPr>
              <a:t>(a)</a:t>
            </a:r>
            <a:r>
              <a:rPr lang="en-US" altLang="en-US" sz="3200" i="1" dirty="0" smtClean="0">
                <a:latin typeface="OldNewspaperTypes" panose="02000603060000020004" pitchFamily="2" charset="0"/>
              </a:rPr>
              <a:t> I am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 a 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dirty="0" smtClean="0">
                <a:latin typeface="OldNewspaperTypes" panose="02000603060000020004" pitchFamily="2" charset="0"/>
              </a:rPr>
              <a:t>(b)</a:t>
            </a:r>
            <a:r>
              <a:rPr lang="en-US" altLang="en-US" sz="3200" i="1" dirty="0" smtClean="0">
                <a:latin typeface="OldNewspaperTypes" panose="02000603060000020004" pitchFamily="2" charset="0"/>
              </a:rPr>
              <a:t> You are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 a 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dirty="0" smtClean="0">
                <a:latin typeface="OldNewspaperTypes" panose="02000603060000020004" pitchFamily="2" charset="0"/>
              </a:rPr>
              <a:t>(c)</a:t>
            </a:r>
            <a:r>
              <a:rPr lang="en-US" altLang="en-US" sz="3200" i="1" dirty="0" smtClean="0">
                <a:latin typeface="OldNewspaperTypes" panose="02000603060000020004" pitchFamily="2" charset="0"/>
              </a:rPr>
              <a:t> She is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 a 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dirty="0" smtClean="0">
                <a:latin typeface="OldNewspaperTypes" panose="02000603060000020004" pitchFamily="2" charset="0"/>
              </a:rPr>
              <a:t>(d)</a:t>
            </a:r>
            <a:r>
              <a:rPr lang="en-US" altLang="en-US" sz="3200" i="1" dirty="0" smtClean="0">
                <a:latin typeface="OldNewspaperTypes" panose="02000603060000020004" pitchFamily="2" charset="0"/>
              </a:rPr>
              <a:t> He is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 a 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dirty="0" smtClean="0">
                <a:latin typeface="OldNewspaperTypes" panose="02000603060000020004" pitchFamily="2" charset="0"/>
              </a:rPr>
              <a:t>(e)</a:t>
            </a:r>
            <a:r>
              <a:rPr lang="en-US" altLang="en-US" sz="3200" i="1" dirty="0" smtClean="0">
                <a:latin typeface="OldNewspaperTypes" panose="02000603060000020004" pitchFamily="2" charset="0"/>
              </a:rPr>
              <a:t> It is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 a school.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sz="half" idx="2"/>
          </p:nvPr>
        </p:nvSpPr>
        <p:spPr bwMode="auto">
          <a:xfrm>
            <a:off x="4533900" y="1355725"/>
            <a:ext cx="4038600" cy="4525963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OldNewspaperTypes" panose="02000603060000020004" pitchFamily="2" charset="0"/>
              </a:rPr>
              <a:t>PLURAL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dirty="0" smtClean="0">
              <a:latin typeface="OldNewspaperTypes" panose="02000603060000020004" pitchFamily="2" charset="0"/>
            </a:endParaRPr>
          </a:p>
        </p:txBody>
      </p:sp>
      <p:sp>
        <p:nvSpPr>
          <p:cNvPr id="29698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240DD0-23D0-413A-9A8B-AB2EBF954321}" type="slidenum">
              <a:rPr lang="en-US" altLang="en-US" sz="1400"/>
              <a:pPr/>
              <a:t>11</a:t>
            </a:fld>
            <a:endParaRPr lang="en-US" altLang="en-US" sz="1400"/>
          </a:p>
        </p:txBody>
      </p:sp>
      <p:sp>
        <p:nvSpPr>
          <p:cNvPr id="412676" name="Rectangle 4"/>
          <p:cNvSpPr>
            <a:spLocks noChangeArrowheads="1"/>
          </p:cNvSpPr>
          <p:nvPr/>
        </p:nvSpPr>
        <p:spPr bwMode="auto">
          <a:xfrm>
            <a:off x="4379913" y="2584450"/>
            <a:ext cx="4572000" cy="1880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en-US" altLang="en-US" sz="2800" dirty="0">
                <a:latin typeface="OldNewspaperTypes" panose="02000603060000020004" pitchFamily="2" charset="0"/>
              </a:rPr>
              <a:t>(f)</a:t>
            </a:r>
            <a:r>
              <a:rPr lang="en-US" altLang="en-US" sz="2800" i="1" dirty="0">
                <a:latin typeface="OldNewspaperTypes" panose="02000603060000020004" pitchFamily="2" charset="0"/>
              </a:rPr>
              <a:t> </a:t>
            </a:r>
            <a:r>
              <a:rPr lang="en-US" altLang="en-US" sz="2800" b="1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We</a:t>
            </a:r>
            <a:r>
              <a:rPr lang="en-US" altLang="en-US" sz="2800" i="1" dirty="0">
                <a:latin typeface="OldNewspaperTypes" panose="02000603060000020004" pitchFamily="2" charset="0"/>
              </a:rPr>
              <a:t>     </a:t>
            </a:r>
            <a:r>
              <a:rPr lang="en-US" altLang="en-US" sz="2800" b="1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are </a:t>
            </a:r>
            <a:r>
              <a:rPr lang="en-US" altLang="en-US" sz="2800" dirty="0">
                <a:latin typeface="OldNewspaperTypes" panose="02000603060000020004" pitchFamily="2" charset="0"/>
              </a:rPr>
              <a:t> teachers.</a:t>
            </a:r>
          </a:p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en-US" altLang="en-US" sz="2800" dirty="0">
                <a:latin typeface="OldNewspaperTypes" panose="02000603060000020004" pitchFamily="2" charset="0"/>
              </a:rPr>
              <a:t>(g)</a:t>
            </a:r>
            <a:r>
              <a:rPr lang="en-US" altLang="en-US" sz="2800" i="1" dirty="0">
                <a:latin typeface="OldNewspaperTypes" panose="02000603060000020004" pitchFamily="2" charset="0"/>
              </a:rPr>
              <a:t> </a:t>
            </a:r>
            <a:r>
              <a:rPr lang="en-US" altLang="en-US" sz="2800" b="1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You</a:t>
            </a:r>
            <a:r>
              <a:rPr lang="en-US" altLang="en-US" sz="2800" i="1" dirty="0">
                <a:latin typeface="OldNewspaperTypes" panose="02000603060000020004" pitchFamily="2" charset="0"/>
              </a:rPr>
              <a:t>   </a:t>
            </a:r>
            <a:r>
              <a:rPr lang="en-US" altLang="en-US" sz="2800" b="1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are  </a:t>
            </a:r>
            <a:r>
              <a:rPr lang="en-US" altLang="en-US" sz="2800" dirty="0">
                <a:latin typeface="OldNewspaperTypes" panose="02000603060000020004" pitchFamily="2" charset="0"/>
              </a:rPr>
              <a:t>teachers.</a:t>
            </a:r>
          </a:p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en-US" altLang="en-US" sz="2800" dirty="0">
                <a:latin typeface="OldNewspaperTypes" panose="02000603060000020004" pitchFamily="2" charset="0"/>
              </a:rPr>
              <a:t>(h)</a:t>
            </a:r>
            <a:r>
              <a:rPr lang="en-US" altLang="en-US" sz="2800" i="1" dirty="0">
                <a:latin typeface="OldNewspaperTypes" panose="02000603060000020004" pitchFamily="2" charset="0"/>
              </a:rPr>
              <a:t> </a:t>
            </a:r>
            <a:r>
              <a:rPr lang="en-US" altLang="en-US" sz="2800" b="1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They</a:t>
            </a:r>
            <a:r>
              <a:rPr lang="en-US" altLang="en-US" sz="2800" i="1" dirty="0">
                <a:latin typeface="OldNewspaperTypes" panose="02000603060000020004" pitchFamily="2" charset="0"/>
              </a:rPr>
              <a:t> </a:t>
            </a:r>
            <a:r>
              <a:rPr lang="en-US" altLang="en-US" sz="2800" b="1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sz="2800" dirty="0">
                <a:latin typeface="OldNewspaperTypes" panose="02000603060000020004" pitchFamily="2" charset="0"/>
              </a:rPr>
              <a:t>  teachers.</a:t>
            </a:r>
          </a:p>
        </p:txBody>
      </p:sp>
      <p:sp>
        <p:nvSpPr>
          <p:cNvPr id="29702" name="Rectangle 8"/>
          <p:cNvSpPr>
            <a:spLocks noChangeArrowheads="1"/>
          </p:cNvSpPr>
          <p:nvPr/>
        </p:nvSpPr>
        <p:spPr bwMode="auto">
          <a:xfrm>
            <a:off x="228600" y="1219200"/>
            <a:ext cx="8683625" cy="52816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03" name="Line 9"/>
          <p:cNvSpPr>
            <a:spLocks noChangeShapeType="1"/>
          </p:cNvSpPr>
          <p:nvPr/>
        </p:nvSpPr>
        <p:spPr bwMode="auto">
          <a:xfrm>
            <a:off x="231775" y="1854200"/>
            <a:ext cx="8680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9704" name="Rectangle 11"/>
          <p:cNvSpPr>
            <a:spLocks noChangeArrowheads="1"/>
          </p:cNvSpPr>
          <p:nvPr/>
        </p:nvSpPr>
        <p:spPr bwMode="auto">
          <a:xfrm>
            <a:off x="3995738" y="2046288"/>
            <a:ext cx="44735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800080"/>
                </a:solidFill>
                <a:latin typeface="OldNewspaperTypes" panose="02000603060000020004" pitchFamily="2" charset="0"/>
              </a:rPr>
              <a:t>PRONOUN</a:t>
            </a:r>
            <a:r>
              <a:rPr lang="en-US" altLang="en-US" sz="280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dirty="0">
                <a:latin typeface="OldNewspaperTypes" panose="02000603060000020004" pitchFamily="2" charset="0"/>
              </a:rPr>
              <a:t>+</a:t>
            </a:r>
            <a:r>
              <a:rPr lang="en-US" altLang="en-US" sz="280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BE</a:t>
            </a:r>
            <a:r>
              <a:rPr lang="en-US" altLang="en-US" sz="2800" dirty="0">
                <a:latin typeface="OldNewspaperTypes" panose="02000603060000020004" pitchFamily="2" charset="0"/>
              </a:rPr>
              <a:t> + NOUN</a:t>
            </a:r>
          </a:p>
        </p:txBody>
      </p:sp>
      <p:sp>
        <p:nvSpPr>
          <p:cNvPr id="29705" name="Text Box 1027"/>
          <p:cNvSpPr txBox="1">
            <a:spLocks noChangeArrowheads="1"/>
          </p:cNvSpPr>
          <p:nvPr/>
        </p:nvSpPr>
        <p:spPr bwMode="auto">
          <a:xfrm>
            <a:off x="1038225" y="203200"/>
            <a:ext cx="71437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1-1 SINGULAR PRONOUNS + </a:t>
            </a:r>
            <a:r>
              <a:rPr lang="en-US" altLang="en-US" sz="2800" i="1" dirty="0">
                <a:latin typeface="OldNewspaperTypes" panose="02000603060000020004" pitchFamily="2" charset="0"/>
              </a:rPr>
              <a:t>BE</a:t>
            </a:r>
          </a:p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1-2 PLURAL PRONOUNS + </a:t>
            </a:r>
            <a:r>
              <a:rPr lang="en-US" altLang="en-US" sz="2800" i="1" dirty="0">
                <a:latin typeface="OldNewspaperTypes" panose="02000603060000020004" pitchFamily="2" charset="0"/>
              </a:rPr>
              <a:t>BE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sz="half" idx="1"/>
          </p:nvPr>
        </p:nvSpPr>
        <p:spPr bwMode="auto">
          <a:xfrm>
            <a:off x="457200" y="1355725"/>
            <a:ext cx="4038600" cy="4525963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OldNewspaperTypes" panose="02000603060000020004" pitchFamily="2" charset="0"/>
              </a:rPr>
              <a:t>SINGULAR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dirty="0" smtClean="0">
              <a:latin typeface="OldNewspaperTypes" panose="02000603060000020004" pitchFamily="2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sz="1000" dirty="0" smtClean="0">
              <a:latin typeface="OldNewspaperTypes" panose="02000603060000020004" pitchFamily="2" charset="0"/>
            </a:endParaRP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b="1" i="1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I</a:t>
            </a:r>
            <a:r>
              <a:rPr lang="en-US" altLang="en-US" sz="3200" b="1" i="1" dirty="0" smtClean="0">
                <a:latin typeface="OldNewspaperTypes" panose="02000603060000020004" pitchFamily="2" charset="0"/>
              </a:rPr>
              <a:t> am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a 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b="1" i="1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You</a:t>
            </a:r>
            <a:r>
              <a:rPr lang="en-US" altLang="en-US" sz="3200" b="1" i="1" dirty="0" smtClean="0">
                <a:latin typeface="OldNewspaperTypes" panose="02000603060000020004" pitchFamily="2" charset="0"/>
              </a:rPr>
              <a:t> are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a 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b="1" i="1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She</a:t>
            </a:r>
            <a:r>
              <a:rPr lang="en-US" altLang="en-US" sz="3200" b="1" i="1" dirty="0" smtClean="0">
                <a:latin typeface="OldNewspaperTypes" panose="02000603060000020004" pitchFamily="2" charset="0"/>
              </a:rPr>
              <a:t> is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a 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b="1" i="1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He</a:t>
            </a:r>
            <a:r>
              <a:rPr lang="en-US" altLang="en-US" sz="3200" b="1" i="1" dirty="0" smtClean="0">
                <a:latin typeface="OldNewspaperTypes" panose="02000603060000020004" pitchFamily="2" charset="0"/>
              </a:rPr>
              <a:t> is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a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b="1" i="1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It</a:t>
            </a:r>
            <a:r>
              <a:rPr lang="en-US" altLang="en-US" sz="3200" b="1" i="1" dirty="0" smtClean="0">
                <a:latin typeface="OldNewspaperTypes" panose="02000603060000020004" pitchFamily="2" charset="0"/>
              </a:rPr>
              <a:t> is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a school.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sz="half" idx="2"/>
          </p:nvPr>
        </p:nvSpPr>
        <p:spPr bwMode="auto">
          <a:xfrm>
            <a:off x="4648200" y="1355725"/>
            <a:ext cx="4038600" cy="4525963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OldNewspaperTypes" panose="02000603060000020004" pitchFamily="2" charset="0"/>
              </a:rPr>
              <a:t>PLURAL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dirty="0" smtClean="0">
              <a:latin typeface="OldNewspaperTypes" panose="02000603060000020004" pitchFamily="2" charset="0"/>
            </a:endParaRPr>
          </a:p>
        </p:txBody>
      </p:sp>
      <p:sp>
        <p:nvSpPr>
          <p:cNvPr id="3174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CF8116E-5916-420E-AB07-6BEEE24815A4}" type="slidenum">
              <a:rPr lang="en-US" altLang="en-US" sz="1400"/>
              <a:pPr/>
              <a:t>12</a:t>
            </a:fld>
            <a:endParaRPr lang="en-US" altLang="en-US" sz="1400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4724400" y="2584450"/>
            <a:ext cx="4572000" cy="2135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en-US" altLang="en-US" sz="3200" b="1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We</a:t>
            </a:r>
            <a:r>
              <a:rPr lang="en-US" altLang="en-US" sz="3200" b="1" i="1" dirty="0">
                <a:latin typeface="OldNewspaperTypes" panose="02000603060000020004" pitchFamily="2" charset="0"/>
              </a:rPr>
              <a:t> are</a:t>
            </a:r>
            <a:r>
              <a:rPr lang="en-US" altLang="en-US" sz="3200" b="1" dirty="0">
                <a:latin typeface="OldNewspaperTypes" panose="02000603060000020004" pitchFamily="2" charset="0"/>
              </a:rPr>
              <a:t> </a:t>
            </a:r>
            <a:r>
              <a:rPr lang="en-US" altLang="en-US" sz="3200" dirty="0">
                <a:latin typeface="OldNewspaperTypes" panose="02000603060000020004" pitchFamily="2" charset="0"/>
              </a:rPr>
              <a:t>teachers.</a:t>
            </a:r>
          </a:p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en-US" altLang="en-US" sz="3200" b="1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You</a:t>
            </a:r>
            <a:r>
              <a:rPr lang="en-US" altLang="en-US" sz="3200" b="1" i="1" dirty="0">
                <a:latin typeface="OldNewspaperTypes" panose="02000603060000020004" pitchFamily="2" charset="0"/>
              </a:rPr>
              <a:t> are</a:t>
            </a:r>
            <a:r>
              <a:rPr lang="en-US" altLang="en-US" sz="3200" b="1" dirty="0">
                <a:latin typeface="OldNewspaperTypes" panose="02000603060000020004" pitchFamily="2" charset="0"/>
              </a:rPr>
              <a:t> </a:t>
            </a:r>
            <a:r>
              <a:rPr lang="en-US" altLang="en-US" sz="3200" dirty="0">
                <a:latin typeface="OldNewspaperTypes" panose="02000603060000020004" pitchFamily="2" charset="0"/>
              </a:rPr>
              <a:t>teachers.</a:t>
            </a:r>
          </a:p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en-US" altLang="en-US" sz="3200" b="1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They</a:t>
            </a:r>
            <a:r>
              <a:rPr lang="en-US" altLang="en-US" sz="3200" b="1" i="1" dirty="0">
                <a:latin typeface="OldNewspaperTypes" panose="02000603060000020004" pitchFamily="2" charset="0"/>
              </a:rPr>
              <a:t> are</a:t>
            </a:r>
            <a:r>
              <a:rPr lang="en-US" altLang="en-US" sz="3200" b="1" dirty="0">
                <a:latin typeface="OldNewspaperTypes" panose="02000603060000020004" pitchFamily="2" charset="0"/>
              </a:rPr>
              <a:t> </a:t>
            </a:r>
            <a:r>
              <a:rPr lang="en-US" altLang="en-US" sz="3200" dirty="0">
                <a:latin typeface="OldNewspaperTypes" panose="02000603060000020004" pitchFamily="2" charset="0"/>
              </a:rPr>
              <a:t>teachers.</a:t>
            </a:r>
          </a:p>
        </p:txBody>
      </p:sp>
      <p:sp>
        <p:nvSpPr>
          <p:cNvPr id="55310" name="Line 14"/>
          <p:cNvSpPr>
            <a:spLocks noChangeShapeType="1"/>
          </p:cNvSpPr>
          <p:nvPr/>
        </p:nvSpPr>
        <p:spPr bwMode="auto">
          <a:xfrm flipH="1">
            <a:off x="577850" y="557213"/>
            <a:ext cx="1458913" cy="2181225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55311" name="Line 15"/>
          <p:cNvSpPr>
            <a:spLocks noChangeShapeType="1"/>
          </p:cNvSpPr>
          <p:nvPr/>
        </p:nvSpPr>
        <p:spPr bwMode="auto">
          <a:xfrm>
            <a:off x="2843213" y="893763"/>
            <a:ext cx="2189162" cy="1728787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1752" name="Rectangle 18"/>
          <p:cNvSpPr>
            <a:spLocks noChangeArrowheads="1"/>
          </p:cNvSpPr>
          <p:nvPr/>
        </p:nvSpPr>
        <p:spPr bwMode="auto">
          <a:xfrm>
            <a:off x="228600" y="1219200"/>
            <a:ext cx="8683625" cy="52816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1753" name="Line 20"/>
          <p:cNvSpPr>
            <a:spLocks noChangeShapeType="1"/>
          </p:cNvSpPr>
          <p:nvPr/>
        </p:nvSpPr>
        <p:spPr bwMode="auto">
          <a:xfrm>
            <a:off x="231775" y="1854200"/>
            <a:ext cx="8680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1754" name="Text Box 1027"/>
          <p:cNvSpPr txBox="1">
            <a:spLocks noChangeArrowheads="1"/>
          </p:cNvSpPr>
          <p:nvPr/>
        </p:nvSpPr>
        <p:spPr bwMode="auto">
          <a:xfrm>
            <a:off x="1038225" y="203200"/>
            <a:ext cx="71437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1-1 SINGULAR PRONOUNS + </a:t>
            </a:r>
            <a:r>
              <a:rPr lang="en-US" altLang="en-US" sz="2800" i="1" dirty="0">
                <a:latin typeface="OldNewspaperTypes" panose="02000603060000020004" pitchFamily="2" charset="0"/>
              </a:rPr>
              <a:t>BE</a:t>
            </a:r>
          </a:p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1-2 PLURAL PRONOUNS + </a:t>
            </a:r>
            <a:r>
              <a:rPr lang="en-US" altLang="en-US" sz="2800" i="1" dirty="0">
                <a:latin typeface="OldNewspaperTypes" panose="02000603060000020004" pitchFamily="2" charset="0"/>
              </a:rPr>
              <a:t>BE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5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55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10" grpId="0" animBg="1"/>
      <p:bldP spid="553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sz="half" idx="1"/>
          </p:nvPr>
        </p:nvSpPr>
        <p:spPr bwMode="auto">
          <a:xfrm>
            <a:off x="457200" y="1355725"/>
            <a:ext cx="4038600" cy="4525963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OldNewspaperTypes" panose="02000603060000020004" pitchFamily="2" charset="0"/>
              </a:rPr>
              <a:t>SINGULAR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dirty="0" smtClean="0">
              <a:latin typeface="OldNewspaperTypes" panose="02000603060000020004" pitchFamily="2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sz="1000" dirty="0" smtClean="0">
              <a:latin typeface="OldNewspaperTypes" panose="02000603060000020004" pitchFamily="2" charset="0"/>
            </a:endParaRP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b="1" i="1" dirty="0" smtClean="0">
                <a:latin typeface="OldNewspaperTypes" panose="02000603060000020004" pitchFamily="2" charset="0"/>
              </a:rPr>
              <a:t>I </a:t>
            </a:r>
            <a:r>
              <a:rPr lang="en-US" altLang="en-US" sz="3200" b="1" i="1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am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a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b="1" i="1" dirty="0" smtClean="0">
                <a:latin typeface="OldNewspaperTypes" panose="02000603060000020004" pitchFamily="2" charset="0"/>
              </a:rPr>
              <a:t>You </a:t>
            </a:r>
            <a:r>
              <a:rPr lang="en-US" altLang="en-US" sz="3200" b="1" i="1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a 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b="1" i="1" dirty="0" smtClean="0">
                <a:latin typeface="OldNewspaperTypes" panose="02000603060000020004" pitchFamily="2" charset="0"/>
              </a:rPr>
              <a:t>She </a:t>
            </a:r>
            <a:r>
              <a:rPr lang="en-US" altLang="en-US" sz="3200" b="1" i="1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a 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b="1" i="1" dirty="0" smtClean="0">
                <a:latin typeface="OldNewspaperTypes" panose="02000603060000020004" pitchFamily="2" charset="0"/>
              </a:rPr>
              <a:t>He </a:t>
            </a:r>
            <a:r>
              <a:rPr lang="en-US" altLang="en-US" sz="3200" b="1" i="1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a teacher.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b="1" i="1" dirty="0" smtClean="0">
                <a:latin typeface="OldNewspaperTypes" panose="02000603060000020004" pitchFamily="2" charset="0"/>
              </a:rPr>
              <a:t>It </a:t>
            </a:r>
            <a:r>
              <a:rPr lang="en-US" altLang="en-US" sz="3200" b="1" i="1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a school.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sz="half" idx="2"/>
          </p:nvPr>
        </p:nvSpPr>
        <p:spPr bwMode="auto">
          <a:xfrm>
            <a:off x="4648200" y="1355725"/>
            <a:ext cx="4038600" cy="4525963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OldNewspaperTypes" panose="02000603060000020004" pitchFamily="2" charset="0"/>
              </a:rPr>
              <a:t>PLURAL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dirty="0" smtClean="0">
              <a:latin typeface="OldNewspaperTypes" panose="02000603060000020004" pitchFamily="2" charset="0"/>
            </a:endParaRPr>
          </a:p>
        </p:txBody>
      </p:sp>
      <p:sp>
        <p:nvSpPr>
          <p:cNvPr id="3379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CA4D0D4-CE58-4E34-973D-A3F383E2EC54}" type="slidenum">
              <a:rPr lang="en-US" altLang="en-US" sz="1400"/>
              <a:pPr/>
              <a:t>13</a:t>
            </a:fld>
            <a:endParaRPr lang="en-US" altLang="en-US" sz="1400"/>
          </a:p>
        </p:txBody>
      </p:sp>
      <p:sp>
        <p:nvSpPr>
          <p:cNvPr id="33797" name="Rectangle 4"/>
          <p:cNvSpPr>
            <a:spLocks noChangeArrowheads="1"/>
          </p:cNvSpPr>
          <p:nvPr/>
        </p:nvSpPr>
        <p:spPr bwMode="auto">
          <a:xfrm>
            <a:off x="4724400" y="2584450"/>
            <a:ext cx="4572000" cy="2135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en-US" altLang="en-US" sz="3200" b="1" i="1" dirty="0">
                <a:latin typeface="OldNewspaperTypes" panose="02000603060000020004" pitchFamily="2" charset="0"/>
              </a:rPr>
              <a:t>We </a:t>
            </a:r>
            <a:r>
              <a:rPr lang="en-US" altLang="en-US" sz="3200" b="1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sz="3200" b="1" dirty="0">
                <a:latin typeface="OldNewspaperTypes" panose="02000603060000020004" pitchFamily="2" charset="0"/>
              </a:rPr>
              <a:t> </a:t>
            </a:r>
            <a:r>
              <a:rPr lang="en-US" altLang="en-US" sz="3200" dirty="0">
                <a:latin typeface="OldNewspaperTypes" panose="02000603060000020004" pitchFamily="2" charset="0"/>
              </a:rPr>
              <a:t>teachers.</a:t>
            </a:r>
          </a:p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en-US" altLang="en-US" sz="3200" b="1" i="1" dirty="0">
                <a:latin typeface="OldNewspaperTypes" panose="02000603060000020004" pitchFamily="2" charset="0"/>
              </a:rPr>
              <a:t>You </a:t>
            </a:r>
            <a:r>
              <a:rPr lang="en-US" altLang="en-US" sz="3200" b="1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sz="3200" b="1" dirty="0">
                <a:latin typeface="OldNewspaperTypes" panose="02000603060000020004" pitchFamily="2" charset="0"/>
              </a:rPr>
              <a:t> </a:t>
            </a:r>
            <a:r>
              <a:rPr lang="en-US" altLang="en-US" sz="3200" dirty="0">
                <a:latin typeface="OldNewspaperTypes" panose="02000603060000020004" pitchFamily="2" charset="0"/>
              </a:rPr>
              <a:t>teachers.</a:t>
            </a:r>
          </a:p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en-US" altLang="en-US" sz="3200" b="1" i="1" dirty="0">
                <a:latin typeface="OldNewspaperTypes" panose="02000603060000020004" pitchFamily="2" charset="0"/>
              </a:rPr>
              <a:t>They </a:t>
            </a:r>
            <a:r>
              <a:rPr lang="en-US" altLang="en-US" sz="3200" b="1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sz="3200" b="1" dirty="0">
                <a:latin typeface="OldNewspaperTypes" panose="02000603060000020004" pitchFamily="2" charset="0"/>
              </a:rPr>
              <a:t> </a:t>
            </a:r>
            <a:r>
              <a:rPr lang="en-US" altLang="en-US" sz="3200" dirty="0">
                <a:latin typeface="OldNewspaperTypes" panose="02000603060000020004" pitchFamily="2" charset="0"/>
              </a:rPr>
              <a:t>teachers.</a:t>
            </a:r>
          </a:p>
        </p:txBody>
      </p:sp>
      <p:sp>
        <p:nvSpPr>
          <p:cNvPr id="408581" name="Line 5"/>
          <p:cNvSpPr>
            <a:spLocks noChangeShapeType="1"/>
          </p:cNvSpPr>
          <p:nvPr/>
        </p:nvSpPr>
        <p:spPr bwMode="auto">
          <a:xfrm flipH="1">
            <a:off x="1000125" y="471488"/>
            <a:ext cx="3609975" cy="241935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408582" name="Line 6"/>
          <p:cNvSpPr>
            <a:spLocks noChangeShapeType="1"/>
          </p:cNvSpPr>
          <p:nvPr/>
        </p:nvSpPr>
        <p:spPr bwMode="auto">
          <a:xfrm>
            <a:off x="4572000" y="893763"/>
            <a:ext cx="1228725" cy="1882775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228600" y="1219200"/>
            <a:ext cx="8683625" cy="52816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>
            <a:off x="231775" y="1854200"/>
            <a:ext cx="8680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3802" name="Text Box 1027"/>
          <p:cNvSpPr txBox="1">
            <a:spLocks noChangeArrowheads="1"/>
          </p:cNvSpPr>
          <p:nvPr/>
        </p:nvSpPr>
        <p:spPr bwMode="auto">
          <a:xfrm>
            <a:off x="1038225" y="203200"/>
            <a:ext cx="71437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1-1 SINGULAR PRONOUNS + </a:t>
            </a:r>
            <a:r>
              <a:rPr lang="en-US" altLang="en-US" sz="2800" i="1" dirty="0">
                <a:latin typeface="OldNewspaperTypes" panose="02000603060000020004" pitchFamily="2" charset="0"/>
              </a:rPr>
              <a:t>BE</a:t>
            </a:r>
          </a:p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1-2 PLURAL PRONOUNS + </a:t>
            </a:r>
            <a:r>
              <a:rPr lang="en-US" altLang="en-US" sz="2800" i="1" dirty="0">
                <a:latin typeface="OldNewspaperTypes" panose="02000603060000020004" pitchFamily="2" charset="0"/>
              </a:rPr>
              <a:t>BE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08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408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581" grpId="0" animBg="1"/>
      <p:bldP spid="40858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sz="half" idx="1"/>
          </p:nvPr>
        </p:nvSpPr>
        <p:spPr bwMode="auto">
          <a:xfrm>
            <a:off x="457200" y="1355725"/>
            <a:ext cx="4038600" cy="4525963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OldNewspaperTypes" panose="02000603060000020004" pitchFamily="2" charset="0"/>
              </a:rPr>
              <a:t>SINGULAR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sz="1000" dirty="0" smtClean="0">
              <a:latin typeface="OldNewspaperTypes" panose="02000603060000020004" pitchFamily="2" charset="0"/>
            </a:endParaRP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b="1" i="1" dirty="0" smtClean="0">
                <a:latin typeface="OldNewspaperTypes" panose="02000603060000020004" pitchFamily="2" charset="0"/>
              </a:rPr>
              <a:t>I am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a </a:t>
            </a:r>
            <a:r>
              <a:rPr lang="en-US" altLang="en-US" sz="3200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teacher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b="1" i="1" dirty="0" smtClean="0">
                <a:latin typeface="OldNewspaperTypes" panose="02000603060000020004" pitchFamily="2" charset="0"/>
              </a:rPr>
              <a:t>You are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a </a:t>
            </a:r>
            <a:r>
              <a:rPr lang="en-US" altLang="en-US" sz="3200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teacher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b="1" i="1" dirty="0" smtClean="0">
                <a:latin typeface="OldNewspaperTypes" panose="02000603060000020004" pitchFamily="2" charset="0"/>
              </a:rPr>
              <a:t>She is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a </a:t>
            </a:r>
            <a:r>
              <a:rPr lang="en-US" altLang="en-US" sz="3200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teacher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b="1" i="1" dirty="0" smtClean="0">
                <a:latin typeface="OldNewspaperTypes" panose="02000603060000020004" pitchFamily="2" charset="0"/>
              </a:rPr>
              <a:t>He is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a </a:t>
            </a:r>
            <a:r>
              <a:rPr lang="en-US" altLang="en-US" sz="3200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teacher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b="1" i="1" dirty="0" smtClean="0">
                <a:latin typeface="OldNewspaperTypes" panose="02000603060000020004" pitchFamily="2" charset="0"/>
              </a:rPr>
              <a:t>It is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a </a:t>
            </a:r>
            <a:r>
              <a:rPr lang="en-US" altLang="en-US" sz="3200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school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.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sz="half" idx="2"/>
          </p:nvPr>
        </p:nvSpPr>
        <p:spPr bwMode="auto">
          <a:xfrm>
            <a:off x="4648200" y="1355725"/>
            <a:ext cx="4038600" cy="4525963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OldNewspaperTypes" panose="02000603060000020004" pitchFamily="2" charset="0"/>
              </a:rPr>
              <a:t>PLURAL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3584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4E3BEC-FEFC-4C4B-90F3-3B3EA6AEB7BC}" type="slidenum">
              <a:rPr lang="en-US" altLang="en-US" sz="1400"/>
              <a:pPr/>
              <a:t>14</a:t>
            </a:fld>
            <a:endParaRPr lang="en-US" altLang="en-US" sz="1400"/>
          </a:p>
        </p:txBody>
      </p:sp>
      <p:sp>
        <p:nvSpPr>
          <p:cNvPr id="35845" name="Rectangle 4"/>
          <p:cNvSpPr>
            <a:spLocks noChangeArrowheads="1"/>
          </p:cNvSpPr>
          <p:nvPr/>
        </p:nvSpPr>
        <p:spPr bwMode="auto">
          <a:xfrm>
            <a:off x="4724400" y="2584450"/>
            <a:ext cx="4572000" cy="2135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en-US" altLang="en-US" sz="3200" b="1" i="1" dirty="0">
                <a:latin typeface="OldNewspaperTypes" panose="02000603060000020004" pitchFamily="2" charset="0"/>
              </a:rPr>
              <a:t>We are</a:t>
            </a:r>
            <a:r>
              <a:rPr lang="en-US" altLang="en-US" sz="3200" b="1" dirty="0">
                <a:latin typeface="OldNewspaperTypes" panose="02000603060000020004" pitchFamily="2" charset="0"/>
              </a:rPr>
              <a:t> </a:t>
            </a:r>
            <a:r>
              <a:rPr lang="en-US" altLang="en-US" sz="3200" dirty="0">
                <a:solidFill>
                  <a:srgbClr val="FF0000"/>
                </a:solidFill>
                <a:latin typeface="OldNewspaperTypes" panose="02000603060000020004" pitchFamily="2" charset="0"/>
              </a:rPr>
              <a:t>teachers</a:t>
            </a:r>
            <a:r>
              <a:rPr lang="en-US" altLang="en-US" sz="3200" dirty="0">
                <a:latin typeface="OldNewspaperTypes" panose="02000603060000020004" pitchFamily="2" charset="0"/>
              </a:rPr>
              <a:t>.</a:t>
            </a:r>
          </a:p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en-US" altLang="en-US" sz="3200" b="1" i="1" dirty="0">
                <a:latin typeface="OldNewspaperTypes" panose="02000603060000020004" pitchFamily="2" charset="0"/>
              </a:rPr>
              <a:t>You are</a:t>
            </a:r>
            <a:r>
              <a:rPr lang="en-US" altLang="en-US" sz="3200" b="1" dirty="0">
                <a:latin typeface="OldNewspaperTypes" panose="02000603060000020004" pitchFamily="2" charset="0"/>
              </a:rPr>
              <a:t> </a:t>
            </a:r>
            <a:r>
              <a:rPr lang="en-US" altLang="en-US" sz="3200" dirty="0">
                <a:solidFill>
                  <a:srgbClr val="FF0000"/>
                </a:solidFill>
                <a:latin typeface="OldNewspaperTypes" panose="02000603060000020004" pitchFamily="2" charset="0"/>
              </a:rPr>
              <a:t>teachers</a:t>
            </a:r>
            <a:r>
              <a:rPr lang="en-US" altLang="en-US" sz="3200" dirty="0">
                <a:latin typeface="OldNewspaperTypes" panose="02000603060000020004" pitchFamily="2" charset="0"/>
              </a:rPr>
              <a:t>.</a:t>
            </a:r>
          </a:p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en-US" altLang="en-US" sz="3200" b="1" i="1" dirty="0">
                <a:latin typeface="OldNewspaperTypes" panose="02000603060000020004" pitchFamily="2" charset="0"/>
              </a:rPr>
              <a:t>They are</a:t>
            </a:r>
            <a:r>
              <a:rPr lang="en-US" altLang="en-US" sz="3200" b="1" dirty="0">
                <a:latin typeface="OldNewspaperTypes" panose="02000603060000020004" pitchFamily="2" charset="0"/>
              </a:rPr>
              <a:t> </a:t>
            </a:r>
            <a:r>
              <a:rPr lang="en-US" altLang="en-US" sz="3200" dirty="0">
                <a:solidFill>
                  <a:srgbClr val="FF0000"/>
                </a:solidFill>
                <a:latin typeface="OldNewspaperTypes" panose="02000603060000020004" pitchFamily="2" charset="0"/>
              </a:rPr>
              <a:t>teachers</a:t>
            </a:r>
            <a:r>
              <a:rPr lang="en-US" altLang="en-US" sz="3200" dirty="0">
                <a:latin typeface="OldNewspaperTypes" panose="02000603060000020004" pitchFamily="2" charset="0"/>
              </a:rPr>
              <a:t>.</a:t>
            </a:r>
          </a:p>
        </p:txBody>
      </p:sp>
      <p:sp>
        <p:nvSpPr>
          <p:cNvPr id="35846" name="Rectangle 8"/>
          <p:cNvSpPr>
            <a:spLocks noChangeArrowheads="1"/>
          </p:cNvSpPr>
          <p:nvPr/>
        </p:nvSpPr>
        <p:spPr bwMode="auto">
          <a:xfrm>
            <a:off x="228600" y="1219200"/>
            <a:ext cx="8683625" cy="52816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5847" name="Line 9"/>
          <p:cNvSpPr>
            <a:spLocks noChangeShapeType="1"/>
          </p:cNvSpPr>
          <p:nvPr/>
        </p:nvSpPr>
        <p:spPr bwMode="auto">
          <a:xfrm>
            <a:off x="231775" y="1854200"/>
            <a:ext cx="8680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5848" name="Text Box 1027"/>
          <p:cNvSpPr txBox="1">
            <a:spLocks noChangeArrowheads="1"/>
          </p:cNvSpPr>
          <p:nvPr/>
        </p:nvSpPr>
        <p:spPr bwMode="auto">
          <a:xfrm>
            <a:off x="1038225" y="203200"/>
            <a:ext cx="71437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1-1 SINGULAR PRONOUNS + </a:t>
            </a:r>
            <a:r>
              <a:rPr lang="en-US" altLang="en-US" sz="2800" i="1" dirty="0">
                <a:latin typeface="OldNewspaperTypes" panose="02000603060000020004" pitchFamily="2" charset="0"/>
              </a:rPr>
              <a:t>BE</a:t>
            </a:r>
          </a:p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1-2 PLURAL PRONOUNS + </a:t>
            </a:r>
            <a:r>
              <a:rPr lang="en-US" altLang="en-US" sz="2800" i="1" dirty="0">
                <a:latin typeface="OldNewspaperTypes" panose="02000603060000020004" pitchFamily="2" charset="0"/>
              </a:rPr>
              <a:t>BE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sz="half" idx="1"/>
          </p:nvPr>
        </p:nvSpPr>
        <p:spPr bwMode="auto">
          <a:xfrm>
            <a:off x="457200" y="1600200"/>
            <a:ext cx="4038600" cy="3200400"/>
          </a:xfrm>
          <a:solidFill>
            <a:srgbClr val="FFFFFF"/>
          </a:solidFill>
          <a:ln w="28575">
            <a:solidFill>
              <a:schemeClr val="hlink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OldNewspaperTypes" panose="02000603060000020004" pitchFamily="2" charset="0"/>
              </a:rPr>
              <a:t>SINGULAR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dirty="0" smtClean="0">
                <a:latin typeface="OldNewspaperTypes" panose="02000603060000020004" pitchFamily="2" charset="0"/>
              </a:rPr>
              <a:t>I </a:t>
            </a:r>
            <a:r>
              <a:rPr lang="en-US" altLang="en-US" sz="3200" b="1" dirty="0" smtClean="0">
                <a:latin typeface="OldNewspaperTypes" panose="02000603060000020004" pitchFamily="2" charset="0"/>
              </a:rPr>
              <a:t>              </a:t>
            </a:r>
            <a:r>
              <a:rPr lang="en-US" altLang="en-US" sz="3200" dirty="0" smtClean="0">
                <a:latin typeface="OldNewspaperTypes" panose="02000603060000020004" pitchFamily="2" charset="0"/>
              </a:rPr>
              <a:t>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dirty="0" smtClean="0">
                <a:latin typeface="OldNewspaperTypes" panose="02000603060000020004" pitchFamily="2" charset="0"/>
              </a:rPr>
              <a:t>You ________ 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200" dirty="0" smtClean="0">
                <a:latin typeface="OldNewspaperTypes" panose="02000603060000020004" pitchFamily="2" charset="0"/>
              </a:rPr>
              <a:t>She _______ 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en-US" altLang="en-US" sz="3200" dirty="0" smtClean="0">
              <a:latin typeface="OldNewspaperTypes" panose="02000603060000020004" pitchFamily="2" charset="0"/>
            </a:endParaRPr>
          </a:p>
        </p:txBody>
      </p:sp>
      <p:sp>
        <p:nvSpPr>
          <p:cNvPr id="37892" name="Rectangle 4"/>
          <p:cNvSpPr>
            <a:spLocks noGrp="1" noChangeArrowheads="1"/>
          </p:cNvSpPr>
          <p:nvPr>
            <p:ph sz="half" idx="2"/>
          </p:nvPr>
        </p:nvSpPr>
        <p:spPr bwMode="auto">
          <a:xfrm>
            <a:off x="4648200" y="1600200"/>
            <a:ext cx="4038600" cy="3200400"/>
          </a:xfr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OldNewspaperTypes" panose="02000603060000020004" pitchFamily="2" charset="0"/>
              </a:rPr>
              <a:t>PLURAL</a:t>
            </a:r>
          </a:p>
        </p:txBody>
      </p:sp>
      <p:sp>
        <p:nvSpPr>
          <p:cNvPr id="37890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D21B388-827F-439E-B684-CB3E918D381D}" type="slidenum">
              <a:rPr lang="en-US" altLang="en-US" sz="1400"/>
              <a:pPr/>
              <a:t>15</a:t>
            </a:fld>
            <a:endParaRPr lang="en-US" altLang="en-US" sz="1400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4725988" y="2209800"/>
            <a:ext cx="4572000" cy="2135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en-US" altLang="en-US" sz="3200" dirty="0">
                <a:latin typeface="OldNewspaperTypes" panose="02000603060000020004" pitchFamily="2" charset="0"/>
              </a:rPr>
              <a:t>We _______ .</a:t>
            </a:r>
          </a:p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en-US" altLang="en-US" sz="3200" dirty="0">
                <a:latin typeface="OldNewspaperTypes" panose="02000603060000020004" pitchFamily="2" charset="0"/>
              </a:rPr>
              <a:t>You _______ .</a:t>
            </a:r>
          </a:p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en-US" altLang="en-US" sz="3200" dirty="0">
                <a:latin typeface="OldNewspaperTypes" panose="02000603060000020004" pitchFamily="2" charset="0"/>
              </a:rPr>
              <a:t>They _______ .</a:t>
            </a:r>
          </a:p>
        </p:txBody>
      </p:sp>
      <p:sp>
        <p:nvSpPr>
          <p:cNvPr id="37894" name="Rectangle 8"/>
          <p:cNvSpPr>
            <a:spLocks noChangeArrowheads="1"/>
          </p:cNvSpPr>
          <p:nvPr/>
        </p:nvSpPr>
        <p:spPr bwMode="auto">
          <a:xfrm>
            <a:off x="693738" y="2239963"/>
            <a:ext cx="17399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/>
              <a:t>am a girl</a:t>
            </a:r>
          </a:p>
        </p:txBody>
      </p:sp>
      <p:sp>
        <p:nvSpPr>
          <p:cNvPr id="164874" name="Rectangle 10"/>
          <p:cNvSpPr>
            <a:spLocks noChangeArrowheads="1"/>
          </p:cNvSpPr>
          <p:nvPr/>
        </p:nvSpPr>
        <p:spPr bwMode="auto">
          <a:xfrm>
            <a:off x="1389063" y="2925763"/>
            <a:ext cx="17621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/>
              <a:t>are a girl</a:t>
            </a:r>
          </a:p>
        </p:txBody>
      </p:sp>
      <p:sp>
        <p:nvSpPr>
          <p:cNvPr id="164875" name="Rectangle 11"/>
          <p:cNvSpPr>
            <a:spLocks noChangeArrowheads="1"/>
          </p:cNvSpPr>
          <p:nvPr/>
        </p:nvSpPr>
        <p:spPr bwMode="auto">
          <a:xfrm>
            <a:off x="1373188" y="3646488"/>
            <a:ext cx="14700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/>
              <a:t>is a girl</a:t>
            </a:r>
          </a:p>
        </p:txBody>
      </p:sp>
      <p:sp>
        <p:nvSpPr>
          <p:cNvPr id="164877" name="Rectangle 13"/>
          <p:cNvSpPr>
            <a:spLocks noChangeArrowheads="1"/>
          </p:cNvSpPr>
          <p:nvPr/>
        </p:nvSpPr>
        <p:spPr bwMode="auto">
          <a:xfrm>
            <a:off x="5518150" y="2311400"/>
            <a:ext cx="16271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/>
              <a:t>are</a:t>
            </a:r>
            <a:r>
              <a:rPr lang="en-US" altLang="en-US" sz="3200">
                <a:solidFill>
                  <a:srgbClr val="FF0066"/>
                </a:solidFill>
              </a:rPr>
              <a:t> </a:t>
            </a:r>
            <a:r>
              <a:rPr lang="en-US" altLang="en-US" sz="3200"/>
              <a:t>girls</a:t>
            </a:r>
          </a:p>
        </p:txBody>
      </p:sp>
      <p:sp>
        <p:nvSpPr>
          <p:cNvPr id="164878" name="Rectangle 14"/>
          <p:cNvSpPr>
            <a:spLocks noChangeArrowheads="1"/>
          </p:cNvSpPr>
          <p:nvPr/>
        </p:nvSpPr>
        <p:spPr bwMode="auto">
          <a:xfrm>
            <a:off x="5594350" y="3003550"/>
            <a:ext cx="16271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/>
              <a:t>are</a:t>
            </a:r>
            <a:r>
              <a:rPr lang="en-US" altLang="en-US" sz="3200" b="1">
                <a:solidFill>
                  <a:srgbClr val="FF0066"/>
                </a:solidFill>
              </a:rPr>
              <a:t> </a:t>
            </a:r>
            <a:r>
              <a:rPr lang="en-US" altLang="en-US" sz="3200"/>
              <a:t>girls</a:t>
            </a:r>
          </a:p>
        </p:txBody>
      </p:sp>
      <p:sp>
        <p:nvSpPr>
          <p:cNvPr id="164879" name="Rectangle 15"/>
          <p:cNvSpPr>
            <a:spLocks noChangeArrowheads="1"/>
          </p:cNvSpPr>
          <p:nvPr/>
        </p:nvSpPr>
        <p:spPr bwMode="auto">
          <a:xfrm>
            <a:off x="5762625" y="3697288"/>
            <a:ext cx="16271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/>
              <a:t>are</a:t>
            </a:r>
            <a:r>
              <a:rPr lang="en-US" altLang="en-US" sz="3200" b="1"/>
              <a:t> </a:t>
            </a:r>
            <a:r>
              <a:rPr lang="en-US" altLang="en-US" sz="3200"/>
              <a:t>girls</a:t>
            </a:r>
          </a:p>
        </p:txBody>
      </p:sp>
      <p:sp>
        <p:nvSpPr>
          <p:cNvPr id="37900" name="Text Box 28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1-1, 1-2,  Let’s Practice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74" grpId="0"/>
      <p:bldP spid="164875" grpId="0"/>
      <p:bldP spid="164877" grpId="0"/>
      <p:bldP spid="164878" grpId="0"/>
      <p:bldP spid="16487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2276F8-ACA4-41AD-B860-40B147C82EA9}" type="slidenum">
              <a:rPr lang="en-US" altLang="en-US" sz="1400"/>
              <a:pPr/>
              <a:t>16</a:t>
            </a:fld>
            <a:endParaRPr lang="en-US" altLang="en-US" sz="1400"/>
          </a:p>
        </p:txBody>
      </p:sp>
      <p:sp>
        <p:nvSpPr>
          <p:cNvPr id="39939" name="Text Box 4"/>
          <p:cNvSpPr txBox="1">
            <a:spLocks noChangeArrowheads="1"/>
          </p:cNvSpPr>
          <p:nvPr/>
        </p:nvSpPr>
        <p:spPr bwMode="auto">
          <a:xfrm>
            <a:off x="2114550" y="1355725"/>
            <a:ext cx="5178212" cy="70788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Canada is a country.</a:t>
            </a:r>
          </a:p>
        </p:txBody>
      </p:sp>
      <p:sp>
        <p:nvSpPr>
          <p:cNvPr id="39940" name="Text Box 9"/>
          <p:cNvSpPr txBox="1">
            <a:spLocks noChangeArrowheads="1"/>
          </p:cNvSpPr>
          <p:nvPr/>
        </p:nvSpPr>
        <p:spPr bwMode="auto">
          <a:xfrm>
            <a:off x="1038225" y="304800"/>
            <a:ext cx="71437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1-3  SINGULAR NOUNS + </a:t>
            </a:r>
            <a:r>
              <a:rPr lang="en-US" altLang="en-US" sz="3200" i="1" dirty="0">
                <a:latin typeface="OldNewspaperTypes" panose="02000603060000020004" pitchFamily="2" charset="0"/>
              </a:rPr>
              <a:t>BE</a:t>
            </a:r>
          </a:p>
        </p:txBody>
      </p:sp>
      <p:pic>
        <p:nvPicPr>
          <p:cNvPr id="5122" name="Picture 2" descr="Resultado de imagen para ca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090">
            <a:off x="1883650" y="2398708"/>
            <a:ext cx="4948715" cy="4125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F7C92D0-8DB7-48A6-A112-349EF7BF7592}" type="slidenum">
              <a:rPr lang="en-US" altLang="en-US" sz="1400"/>
              <a:pPr/>
              <a:t>17</a:t>
            </a:fld>
            <a:endParaRPr lang="en-US" altLang="en-US" sz="1400"/>
          </a:p>
        </p:txBody>
      </p:sp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1346200" y="2506663"/>
            <a:ext cx="652069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(a) Canada  is  a  country.</a:t>
            </a:r>
          </a:p>
        </p:txBody>
      </p:sp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1294284" y="2506663"/>
            <a:ext cx="688066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(a) </a:t>
            </a:r>
            <a:r>
              <a:rPr lang="en-US" altLang="en-US" sz="4000" b="1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Canada</a:t>
            </a:r>
            <a:r>
              <a:rPr lang="en-US" altLang="en-US" sz="4000" dirty="0">
                <a:latin typeface="OldNewspaperTypes" panose="02000603060000020004" pitchFamily="2" charset="0"/>
              </a:rPr>
              <a:t>    </a:t>
            </a:r>
            <a:r>
              <a:rPr lang="en-US" altLang="en-US" sz="4000" b="1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sz="4000" dirty="0">
                <a:solidFill>
                  <a:srgbClr val="00CC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4000" dirty="0">
                <a:latin typeface="OldNewspaperTypes" panose="02000603060000020004" pitchFamily="2" charset="0"/>
              </a:rPr>
              <a:t> a  </a:t>
            </a:r>
            <a:r>
              <a:rPr lang="en-US" altLang="en-US" sz="4000" b="1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country</a:t>
            </a:r>
            <a:r>
              <a:rPr lang="en-US" altLang="en-US" sz="4000" dirty="0">
                <a:latin typeface="OldNewspaperTypes" panose="02000603060000020004" pitchFamily="2" charset="0"/>
              </a:rPr>
              <a:t>.</a:t>
            </a:r>
          </a:p>
        </p:txBody>
      </p:sp>
      <p:sp>
        <p:nvSpPr>
          <p:cNvPr id="362500" name="AutoShape 4"/>
          <p:cNvSpPr>
            <a:spLocks noChangeArrowheads="1"/>
          </p:cNvSpPr>
          <p:nvPr/>
        </p:nvSpPr>
        <p:spPr bwMode="auto">
          <a:xfrm>
            <a:off x="1306513" y="3929063"/>
            <a:ext cx="6529387" cy="2057400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 </a:t>
            </a:r>
            <a:r>
              <a:rPr lang="en-US" altLang="en-US" b="1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Canada</a:t>
            </a:r>
            <a:r>
              <a:rPr lang="en-US" altLang="en-US" dirty="0">
                <a:latin typeface="OldNewspaperTypes" panose="02000603060000020004" pitchFamily="2" charset="0"/>
              </a:rPr>
              <a:t>	  =</a:t>
            </a:r>
            <a:r>
              <a:rPr lang="en-US" altLang="en-US" dirty="0">
                <a:solidFill>
                  <a:srgbClr val="FF0000"/>
                </a:solidFill>
                <a:latin typeface="OldNewspaperTypes" panose="02000603060000020004" pitchFamily="2" charset="0"/>
              </a:rPr>
              <a:t>	</a:t>
            </a:r>
            <a:r>
              <a:rPr lang="en-US" altLang="en-US" dirty="0">
                <a:latin typeface="OldNewspaperTypes" panose="02000603060000020004" pitchFamily="2" charset="0"/>
              </a:rPr>
              <a:t>a singular</a:t>
            </a:r>
            <a:r>
              <a:rPr lang="en-US" altLang="en-US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b="1" dirty="0">
                <a:solidFill>
                  <a:srgbClr val="800080"/>
                </a:solidFill>
                <a:latin typeface="OldNewspaperTypes" panose="02000603060000020004" pitchFamily="2" charset="0"/>
              </a:rPr>
              <a:t>noun</a:t>
            </a:r>
            <a:r>
              <a:rPr lang="en-US" altLang="en-US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</a:p>
          <a:p>
            <a:pPr eaLnBrk="1" hangingPunct="1"/>
            <a:r>
              <a:rPr lang="en-US" altLang="en-US" dirty="0">
                <a:solidFill>
                  <a:srgbClr val="008000"/>
                </a:solidFill>
                <a:latin typeface="OldNewspaperTypes" panose="02000603060000020004" pitchFamily="2" charset="0"/>
              </a:rPr>
              <a:t>     </a:t>
            </a:r>
            <a:r>
              <a:rPr lang="en-US" altLang="en-US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b="1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dirty="0">
                <a:latin typeface="OldNewspaperTypes" panose="02000603060000020004" pitchFamily="2" charset="0"/>
              </a:rPr>
              <a:t>	  =</a:t>
            </a:r>
            <a:r>
              <a:rPr lang="en-US" altLang="en-US" dirty="0">
                <a:solidFill>
                  <a:srgbClr val="008000"/>
                </a:solidFill>
                <a:latin typeface="OldNewspaperTypes" panose="02000603060000020004" pitchFamily="2" charset="0"/>
              </a:rPr>
              <a:t>	</a:t>
            </a:r>
            <a:r>
              <a:rPr lang="en-US" altLang="en-US" dirty="0">
                <a:latin typeface="OldNewspaperTypes" panose="02000603060000020004" pitchFamily="2" charset="0"/>
              </a:rPr>
              <a:t>a singular</a:t>
            </a:r>
            <a:r>
              <a:rPr lang="en-US" altLang="en-US" dirty="0">
                <a:solidFill>
                  <a:srgbClr val="008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b="1" dirty="0">
                <a:solidFill>
                  <a:srgbClr val="008000"/>
                </a:solidFill>
                <a:latin typeface="OldNewspaperTypes" panose="02000603060000020004" pitchFamily="2" charset="0"/>
              </a:rPr>
              <a:t>verb</a:t>
            </a:r>
            <a:r>
              <a:rPr lang="en-US" altLang="en-US" dirty="0">
                <a:solidFill>
                  <a:srgbClr val="008000"/>
                </a:solidFill>
                <a:latin typeface="OldNewspaperTypes" panose="02000603060000020004" pitchFamily="2" charset="0"/>
              </a:rPr>
              <a:t> </a:t>
            </a:r>
          </a:p>
          <a:p>
            <a:pPr eaLnBrk="1" hangingPunct="1"/>
            <a:r>
              <a:rPr lang="en-US" altLang="en-US" dirty="0">
                <a:solidFill>
                  <a:schemeClr val="accent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b="1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country</a:t>
            </a:r>
            <a:r>
              <a:rPr lang="en-US" altLang="en-US" i="1" dirty="0">
                <a:latin typeface="OldNewspaperTypes" panose="02000603060000020004" pitchFamily="2" charset="0"/>
              </a:rPr>
              <a:t>	</a:t>
            </a:r>
            <a:r>
              <a:rPr lang="en-US" altLang="en-US" dirty="0">
                <a:latin typeface="OldNewspaperTypes" panose="02000603060000020004" pitchFamily="2" charset="0"/>
              </a:rPr>
              <a:t>  =</a:t>
            </a:r>
            <a:r>
              <a:rPr lang="en-US" altLang="en-US" dirty="0">
                <a:solidFill>
                  <a:srgbClr val="FF0000"/>
                </a:solidFill>
                <a:latin typeface="OldNewspaperTypes" panose="02000603060000020004" pitchFamily="2" charset="0"/>
              </a:rPr>
              <a:t>	</a:t>
            </a:r>
            <a:r>
              <a:rPr lang="en-US" altLang="en-US" dirty="0">
                <a:latin typeface="OldNewspaperTypes" panose="02000603060000020004" pitchFamily="2" charset="0"/>
              </a:rPr>
              <a:t>a singular</a:t>
            </a:r>
            <a:r>
              <a:rPr lang="en-US" altLang="en-US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b="1" dirty="0">
                <a:solidFill>
                  <a:srgbClr val="800080"/>
                </a:solidFill>
                <a:latin typeface="OldNewspaperTypes" panose="02000603060000020004" pitchFamily="2" charset="0"/>
              </a:rPr>
              <a:t>noun</a:t>
            </a:r>
          </a:p>
        </p:txBody>
      </p:sp>
      <p:sp>
        <p:nvSpPr>
          <p:cNvPr id="362501" name="Text Box 5"/>
          <p:cNvSpPr txBox="1">
            <a:spLocks noChangeArrowheads="1"/>
          </p:cNvSpPr>
          <p:nvPr/>
        </p:nvSpPr>
        <p:spPr bwMode="auto">
          <a:xfrm>
            <a:off x="1806840" y="1816100"/>
            <a:ext cx="56401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800080"/>
                </a:solidFill>
                <a:latin typeface="OldNewspaperTypes" panose="02000603060000020004" pitchFamily="2" charset="0"/>
              </a:rPr>
              <a:t>NOUN </a:t>
            </a:r>
            <a:r>
              <a:rPr lang="en-US" altLang="en-US" dirty="0">
                <a:solidFill>
                  <a:schemeClr val="tx2"/>
                </a:solidFill>
                <a:latin typeface="OldNewspaperTypes" panose="02000603060000020004" pitchFamily="2" charset="0"/>
              </a:rPr>
              <a:t> +   </a:t>
            </a:r>
            <a:r>
              <a:rPr lang="en-US" altLang="en-US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dirty="0">
                <a:solidFill>
                  <a:schemeClr val="tx2"/>
                </a:solidFill>
                <a:latin typeface="OldNewspaperTypes" panose="02000603060000020004" pitchFamily="2" charset="0"/>
              </a:rPr>
              <a:t>   +  </a:t>
            </a:r>
            <a:r>
              <a:rPr lang="en-US" altLang="en-US" dirty="0">
                <a:solidFill>
                  <a:srgbClr val="800080"/>
                </a:solidFill>
                <a:latin typeface="OldNewspaperTypes" panose="02000603060000020004" pitchFamily="2" charset="0"/>
              </a:rPr>
              <a:t>NOUN</a:t>
            </a:r>
          </a:p>
        </p:txBody>
      </p:sp>
      <p:sp>
        <p:nvSpPr>
          <p:cNvPr id="41991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1-3  SINGULAR NOUNS + </a:t>
            </a:r>
            <a:r>
              <a:rPr lang="en-US" altLang="en-US" sz="3200" i="1" dirty="0">
                <a:latin typeface="OldNewspaperTypes" panose="02000603060000020004" pitchFamily="2" charset="0"/>
              </a:rPr>
              <a:t>BE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499" grpId="0"/>
      <p:bldP spid="362498" grpId="0"/>
      <p:bldP spid="362500" grpId="0" animBg="1"/>
      <p:bldP spid="36250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5F41E4F-92D5-4896-9FB3-303327B6B8C2}" type="slidenum">
              <a:rPr lang="en-US" altLang="en-US" sz="1400"/>
              <a:pPr/>
              <a:t>18</a:t>
            </a:fld>
            <a:endParaRPr lang="en-US" altLang="en-US" sz="1400"/>
          </a:p>
        </p:txBody>
      </p:sp>
      <p:sp>
        <p:nvSpPr>
          <p:cNvPr id="364546" name="Text Box 2"/>
          <p:cNvSpPr txBox="1">
            <a:spLocks noChangeArrowheads="1"/>
          </p:cNvSpPr>
          <p:nvPr/>
        </p:nvSpPr>
        <p:spPr bwMode="auto">
          <a:xfrm>
            <a:off x="577850" y="1804988"/>
            <a:ext cx="44343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(b) Sydney is </a:t>
            </a:r>
            <a:r>
              <a:rPr lang="en-US" altLang="en-US" i="1" dirty="0">
                <a:latin typeface="OldNewspaperTypes" panose="02000603060000020004" pitchFamily="2" charset="0"/>
              </a:rPr>
              <a:t>a</a:t>
            </a:r>
            <a:r>
              <a:rPr lang="en-US" altLang="en-US" dirty="0">
                <a:latin typeface="OldNewspaperTypes" panose="02000603060000020004" pitchFamily="2" charset="0"/>
              </a:rPr>
              <a:t> city.</a:t>
            </a:r>
          </a:p>
        </p:txBody>
      </p:sp>
      <p:sp>
        <p:nvSpPr>
          <p:cNvPr id="364551" name="Text Box 7"/>
          <p:cNvSpPr txBox="1">
            <a:spLocks noChangeArrowheads="1"/>
          </p:cNvSpPr>
          <p:nvPr/>
        </p:nvSpPr>
        <p:spPr bwMode="auto">
          <a:xfrm>
            <a:off x="553049" y="1804988"/>
            <a:ext cx="44263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(b) Sydney is </a:t>
            </a:r>
            <a:r>
              <a:rPr lang="en-US" altLang="en-US" b="1" i="1" dirty="0">
                <a:solidFill>
                  <a:schemeClr val="accent2"/>
                </a:solidFill>
                <a:latin typeface="OldNewspaperTypes" panose="02000603060000020004" pitchFamily="2" charset="0"/>
              </a:rPr>
              <a:t>a</a:t>
            </a:r>
            <a:r>
              <a:rPr lang="en-US" altLang="en-US" dirty="0">
                <a:latin typeface="OldNewspaperTypes" panose="02000603060000020004" pitchFamily="2" charset="0"/>
              </a:rPr>
              <a:t> </a:t>
            </a:r>
            <a:r>
              <a:rPr lang="en-US" altLang="en-US" b="1" i="1" dirty="0">
                <a:latin typeface="OldNewspaperTypes" panose="02000603060000020004" pitchFamily="2" charset="0"/>
              </a:rPr>
              <a:t>c</a:t>
            </a:r>
            <a:r>
              <a:rPr lang="en-US" altLang="en-US" dirty="0">
                <a:latin typeface="OldNewspaperTypes" panose="02000603060000020004" pitchFamily="2" charset="0"/>
              </a:rPr>
              <a:t>ity.</a:t>
            </a:r>
          </a:p>
        </p:txBody>
      </p:sp>
      <p:sp>
        <p:nvSpPr>
          <p:cNvPr id="364557" name="AutoShape 13"/>
          <p:cNvSpPr>
            <a:spLocks noChangeArrowheads="1"/>
          </p:cNvSpPr>
          <p:nvPr/>
        </p:nvSpPr>
        <p:spPr bwMode="auto">
          <a:xfrm>
            <a:off x="693738" y="3236913"/>
            <a:ext cx="4800600" cy="2341562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        </a:t>
            </a:r>
            <a:endParaRPr lang="en-US" altLang="en-US" sz="4400">
              <a:solidFill>
                <a:schemeClr val="tx2"/>
              </a:solidFill>
            </a:endParaRPr>
          </a:p>
        </p:txBody>
      </p:sp>
      <p:pic>
        <p:nvPicPr>
          <p:cNvPr id="44038" name="Picture 3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689" y="1337469"/>
            <a:ext cx="3114675" cy="37988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44039" name="Text Box 4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1-3  SINGULAR NOUNS + </a:t>
            </a:r>
            <a:r>
              <a:rPr lang="en-US" altLang="en-US" i="1" dirty="0">
                <a:latin typeface="OldNewspaperTypes" panose="02000603060000020004" pitchFamily="2" charset="0"/>
              </a:rPr>
              <a:t>BE</a:t>
            </a:r>
          </a:p>
        </p:txBody>
      </p:sp>
      <p:sp>
        <p:nvSpPr>
          <p:cNvPr id="364554" name="Rectangle 10"/>
          <p:cNvSpPr>
            <a:spLocks noChangeArrowheads="1"/>
          </p:cNvSpPr>
          <p:nvPr/>
        </p:nvSpPr>
        <p:spPr bwMode="auto">
          <a:xfrm>
            <a:off x="1308100" y="3379788"/>
            <a:ext cx="389715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A</a:t>
            </a:r>
            <a:r>
              <a:rPr lang="en-US" altLang="en-US" sz="4000" dirty="0">
                <a:latin typeface="OldNewspaperTypes" panose="02000603060000020004" pitchFamily="2" charset="0"/>
              </a:rPr>
              <a:t> is an article</a:t>
            </a:r>
            <a:r>
              <a:rPr lang="en-US" altLang="en-US" sz="4000" dirty="0"/>
              <a:t>.</a:t>
            </a:r>
          </a:p>
        </p:txBody>
      </p:sp>
      <p:sp>
        <p:nvSpPr>
          <p:cNvPr id="364555" name="Rectangle 11"/>
          <p:cNvSpPr>
            <a:spLocks noChangeArrowheads="1"/>
          </p:cNvSpPr>
          <p:nvPr/>
        </p:nvSpPr>
        <p:spPr bwMode="auto">
          <a:xfrm>
            <a:off x="-126047" y="4053751"/>
            <a:ext cx="578453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      A  </a:t>
            </a:r>
            <a:r>
              <a:rPr lang="en-US" altLang="en-US" sz="4000" dirty="0">
                <a:latin typeface="OldNewspaperTypes" panose="02000603060000020004" pitchFamily="2" charset="0"/>
              </a:rPr>
              <a:t>singular nouns</a:t>
            </a:r>
            <a:endParaRPr lang="en-US" altLang="en-US" sz="4400" dirty="0">
              <a:latin typeface="OldNewspaperTypes" panose="02000603060000020004" pitchFamily="2" charset="0"/>
            </a:endParaRPr>
          </a:p>
        </p:txBody>
      </p:sp>
      <p:sp>
        <p:nvSpPr>
          <p:cNvPr id="364562" name="AutoShape 18"/>
          <p:cNvSpPr>
            <a:spLocks noChangeArrowheads="1"/>
          </p:cNvSpPr>
          <p:nvPr/>
        </p:nvSpPr>
        <p:spPr bwMode="auto">
          <a:xfrm flipH="1">
            <a:off x="846138" y="4773613"/>
            <a:ext cx="3840162" cy="538162"/>
          </a:xfrm>
          <a:prstGeom prst="curvedUpArrow">
            <a:avLst>
              <a:gd name="adj1" fmla="val 142714"/>
              <a:gd name="adj2" fmla="val 285428"/>
              <a:gd name="adj3" fmla="val 33333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645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64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64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64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6" grpId="0"/>
      <p:bldP spid="364551" grpId="0"/>
      <p:bldP spid="364557" grpId="0" animBg="1"/>
      <p:bldP spid="364554" grpId="0"/>
      <p:bldP spid="364555" grpId="0"/>
      <p:bldP spid="36456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B8CFE4D-C5BE-4C3F-8ED9-2BA12F2BA12B}" type="slidenum">
              <a:rPr lang="en-US" altLang="en-US" sz="1400"/>
              <a:pPr/>
              <a:t>19</a:t>
            </a:fld>
            <a:endParaRPr lang="en-US" altLang="en-US" sz="1400"/>
          </a:p>
        </p:txBody>
      </p:sp>
      <p:pic>
        <p:nvPicPr>
          <p:cNvPr id="46083" name="Picture 48" descr="C1S10,17_South America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713" y="1271588"/>
            <a:ext cx="4632325" cy="5283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31750" y="2260600"/>
            <a:ext cx="4680384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660066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dirty="0">
                <a:solidFill>
                  <a:srgbClr val="660066"/>
                </a:solidFill>
                <a:latin typeface="OldNewspaperTypes" panose="02000603060000020004" pitchFamily="2" charset="0"/>
              </a:rPr>
              <a:t>Brazil is </a:t>
            </a:r>
            <a:r>
              <a:rPr lang="en-US" altLang="en-US" u="sng" dirty="0">
                <a:solidFill>
                  <a:srgbClr val="660066"/>
                </a:solidFill>
                <a:latin typeface="OldNewspaperTypes" panose="02000603060000020004" pitchFamily="2" charset="0"/>
              </a:rPr>
              <a:t>a</a:t>
            </a:r>
            <a:r>
              <a:rPr lang="en-US" altLang="en-US" dirty="0">
                <a:solidFill>
                  <a:srgbClr val="660066"/>
                </a:solidFill>
                <a:latin typeface="OldNewspaperTypes" panose="02000603060000020004" pitchFamily="2" charset="0"/>
              </a:rPr>
              <a:t> country.</a:t>
            </a:r>
          </a:p>
          <a:p>
            <a:pPr eaLnBrk="1" hangingPunct="1"/>
            <a:endParaRPr lang="en-US" altLang="en-US" dirty="0">
              <a:solidFill>
                <a:srgbClr val="660066"/>
              </a:solidFill>
              <a:latin typeface="OldNewspaperTypes" panose="02000603060000020004" pitchFamily="2" charset="0"/>
            </a:endParaRPr>
          </a:p>
          <a:p>
            <a:pPr eaLnBrk="1" hangingPunct="1"/>
            <a:r>
              <a:rPr lang="en-US" altLang="en-US" b="1" dirty="0">
                <a:solidFill>
                  <a:srgbClr val="008000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dirty="0">
                <a:solidFill>
                  <a:srgbClr val="008000"/>
                </a:solidFill>
                <a:latin typeface="OldNewspaperTypes" panose="02000603060000020004" pitchFamily="2" charset="0"/>
              </a:rPr>
              <a:t>Peru is </a:t>
            </a:r>
            <a:r>
              <a:rPr lang="en-US" altLang="en-US" u="sng" dirty="0">
                <a:solidFill>
                  <a:srgbClr val="008000"/>
                </a:solidFill>
                <a:latin typeface="OldNewspaperTypes" panose="02000603060000020004" pitchFamily="2" charset="0"/>
              </a:rPr>
              <a:t>a</a:t>
            </a:r>
            <a:r>
              <a:rPr lang="en-US" altLang="en-US" dirty="0">
                <a:solidFill>
                  <a:srgbClr val="008000"/>
                </a:solidFill>
                <a:latin typeface="OldNewspaperTypes" panose="02000603060000020004" pitchFamily="2" charset="0"/>
              </a:rPr>
              <a:t> country.</a:t>
            </a:r>
          </a:p>
          <a:p>
            <a:pPr eaLnBrk="1" hangingPunct="1"/>
            <a:endParaRPr lang="en-US" altLang="en-US" b="1" dirty="0">
              <a:solidFill>
                <a:srgbClr val="008000"/>
              </a:solidFill>
              <a:latin typeface="OldNewspaperTypes" panose="02000603060000020004" pitchFamily="2" charset="0"/>
            </a:endParaRPr>
          </a:p>
          <a:p>
            <a:pPr eaLnBrk="1" hangingPunct="1"/>
            <a:r>
              <a:rPr lang="en-US" altLang="en-US" b="1" dirty="0">
                <a:solidFill>
                  <a:srgbClr val="FF6600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dirty="0">
                <a:solidFill>
                  <a:srgbClr val="0000FF"/>
                </a:solidFill>
                <a:latin typeface="OldNewspaperTypes" panose="02000603060000020004" pitchFamily="2" charset="0"/>
              </a:rPr>
              <a:t>Santiago is </a:t>
            </a:r>
            <a:r>
              <a:rPr lang="en-US" altLang="en-US" u="sng" dirty="0">
                <a:solidFill>
                  <a:srgbClr val="0000FF"/>
                </a:solidFill>
                <a:latin typeface="OldNewspaperTypes" panose="02000603060000020004" pitchFamily="2" charset="0"/>
              </a:rPr>
              <a:t>a</a:t>
            </a:r>
            <a:r>
              <a:rPr lang="en-US" altLang="en-US" dirty="0">
                <a:solidFill>
                  <a:srgbClr val="0000FF"/>
                </a:solidFill>
                <a:latin typeface="OldNewspaperTypes" panose="02000603060000020004" pitchFamily="2" charset="0"/>
              </a:rPr>
              <a:t> city.</a:t>
            </a:r>
          </a:p>
          <a:p>
            <a:pPr eaLnBrk="1" hangingPunct="1">
              <a:buFontTx/>
              <a:buChar char="•"/>
            </a:pPr>
            <a:endParaRPr lang="en-US" altLang="en-US" sz="2400" dirty="0"/>
          </a:p>
        </p:txBody>
      </p:sp>
      <p:sp>
        <p:nvSpPr>
          <p:cNvPr id="4124" name="Oval 28"/>
          <p:cNvSpPr>
            <a:spLocks noChangeArrowheads="1"/>
          </p:cNvSpPr>
          <p:nvPr/>
        </p:nvSpPr>
        <p:spPr bwMode="auto">
          <a:xfrm>
            <a:off x="6184900" y="2362200"/>
            <a:ext cx="1295400" cy="1066800"/>
          </a:xfrm>
          <a:prstGeom prst="ellips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26" name="Oval 30"/>
          <p:cNvSpPr>
            <a:spLocks noChangeArrowheads="1"/>
          </p:cNvSpPr>
          <p:nvPr/>
        </p:nvSpPr>
        <p:spPr bwMode="auto">
          <a:xfrm>
            <a:off x="4648200" y="2590800"/>
            <a:ext cx="685800" cy="530225"/>
          </a:xfrm>
          <a:prstGeom prst="ellips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27" name="Line 31"/>
          <p:cNvSpPr>
            <a:spLocks noChangeShapeType="1"/>
          </p:cNvSpPr>
          <p:nvPr/>
        </p:nvSpPr>
        <p:spPr bwMode="auto">
          <a:xfrm flipV="1">
            <a:off x="3995738" y="4695825"/>
            <a:ext cx="1574800" cy="1158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128" name="Text Box 32"/>
          <p:cNvSpPr txBox="1">
            <a:spLocks noChangeArrowheads="1"/>
          </p:cNvSpPr>
          <p:nvPr/>
        </p:nvSpPr>
        <p:spPr bwMode="auto">
          <a:xfrm>
            <a:off x="5340350" y="4235450"/>
            <a:ext cx="4810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6000" b="1">
                <a:solidFill>
                  <a:srgbClr val="0000FF"/>
                </a:solidFill>
              </a:rPr>
              <a:t>*</a:t>
            </a:r>
          </a:p>
        </p:txBody>
      </p:sp>
      <p:sp>
        <p:nvSpPr>
          <p:cNvPr id="46089" name="Text Box 44"/>
          <p:cNvSpPr txBox="1">
            <a:spLocks noChangeArrowheads="1"/>
          </p:cNvSpPr>
          <p:nvPr/>
        </p:nvSpPr>
        <p:spPr bwMode="auto">
          <a:xfrm>
            <a:off x="1038225" y="304800"/>
            <a:ext cx="71437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1-3  SINGULAR NOUNS + </a:t>
            </a:r>
            <a:r>
              <a:rPr lang="en-US" altLang="en-US" sz="3200" i="1" dirty="0">
                <a:latin typeface="OldNewspaperTypes" panose="02000603060000020004" pitchFamily="2" charset="0"/>
              </a:rPr>
              <a:t>BE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4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4" grpId="0" animBg="1"/>
      <p:bldP spid="4126" grpId="0" animBg="1"/>
      <p:bldP spid="4127" grpId="0" animBg="1"/>
      <p:bldP spid="41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2D59E3F-7960-4664-ADFC-B3B2427694EF}" type="slidenum">
              <a:rPr lang="en-US" altLang="en-US" sz="1400"/>
              <a:pPr/>
              <a:t>20</a:t>
            </a:fld>
            <a:endParaRPr lang="en-US" altLang="en-US" sz="1400"/>
          </a:p>
        </p:txBody>
      </p:sp>
      <p:pic>
        <p:nvPicPr>
          <p:cNvPr id="48131" name="Picture 3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2584450"/>
            <a:ext cx="2479675" cy="2725738"/>
          </a:xfrm>
          <a:prstGeom prst="rect">
            <a:avLst/>
          </a:prstGeom>
          <a:noFill/>
          <a:ln w="28575" algn="ctr">
            <a:solidFill>
              <a:srgbClr val="C7313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1038225" y="304800"/>
            <a:ext cx="71437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1-3  SINGULAR NOUNS + </a:t>
            </a:r>
            <a:r>
              <a:rPr lang="en-US" altLang="en-US" sz="3200" i="1" dirty="0">
                <a:latin typeface="OldNewspaperTypes" panose="02000603060000020004" pitchFamily="2" charset="0"/>
              </a:rPr>
              <a:t>BE</a:t>
            </a:r>
          </a:p>
        </p:txBody>
      </p:sp>
      <p:sp>
        <p:nvSpPr>
          <p:cNvPr id="366598" name="AutoShape 6"/>
          <p:cNvSpPr>
            <a:spLocks noChangeArrowheads="1"/>
          </p:cNvSpPr>
          <p:nvPr/>
        </p:nvSpPr>
        <p:spPr bwMode="auto">
          <a:xfrm>
            <a:off x="539750" y="3082925"/>
            <a:ext cx="4762500" cy="2689225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3200" i="1"/>
          </a:p>
        </p:txBody>
      </p:sp>
      <p:sp>
        <p:nvSpPr>
          <p:cNvPr id="48134" name="Text Box 7"/>
          <p:cNvSpPr txBox="1">
            <a:spLocks noChangeArrowheads="1"/>
          </p:cNvSpPr>
          <p:nvPr/>
        </p:nvSpPr>
        <p:spPr bwMode="auto">
          <a:xfrm>
            <a:off x="309563" y="1739900"/>
            <a:ext cx="684597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(c) </a:t>
            </a:r>
            <a:r>
              <a:rPr lang="en-US" altLang="en-US" sz="40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A</a:t>
            </a:r>
            <a:r>
              <a:rPr lang="en-US" altLang="en-US" sz="4000" dirty="0">
                <a:latin typeface="OldNewspaperTypes" panose="02000603060000020004" pitchFamily="2" charset="0"/>
              </a:rPr>
              <a:t> </a:t>
            </a:r>
            <a:r>
              <a:rPr lang="en-US" altLang="en-US" sz="4000" b="1" i="1" dirty="0">
                <a:latin typeface="OldNewspaperTypes" panose="02000603060000020004" pitchFamily="2" charset="0"/>
              </a:rPr>
              <a:t>b</a:t>
            </a:r>
            <a:r>
              <a:rPr lang="en-US" altLang="en-US" sz="4000" dirty="0">
                <a:latin typeface="OldNewspaperTypes" panose="02000603060000020004" pitchFamily="2" charset="0"/>
              </a:rPr>
              <a:t>utterfly is </a:t>
            </a:r>
            <a:r>
              <a:rPr lang="en-US" altLang="en-US" sz="40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an</a:t>
            </a:r>
            <a:r>
              <a:rPr lang="en-US" altLang="en-US" sz="4000" dirty="0">
                <a:latin typeface="OldNewspaperTypes" panose="02000603060000020004" pitchFamily="2" charset="0"/>
              </a:rPr>
              <a:t> </a:t>
            </a:r>
            <a:r>
              <a:rPr lang="en-US" altLang="en-US" sz="4000" b="1" i="1" dirty="0">
                <a:latin typeface="OldNewspaperTypes" panose="02000603060000020004" pitchFamily="2" charset="0"/>
              </a:rPr>
              <a:t>i</a:t>
            </a:r>
            <a:r>
              <a:rPr lang="en-US" altLang="en-US" sz="4000" dirty="0">
                <a:latin typeface="OldNewspaperTypes" panose="02000603060000020004" pitchFamily="2" charset="0"/>
              </a:rPr>
              <a:t>nsect.</a:t>
            </a:r>
          </a:p>
        </p:txBody>
      </p:sp>
      <p:sp>
        <p:nvSpPr>
          <p:cNvPr id="366601" name="Rectangle 9"/>
          <p:cNvSpPr>
            <a:spLocks noChangeArrowheads="1"/>
          </p:cNvSpPr>
          <p:nvPr/>
        </p:nvSpPr>
        <p:spPr bwMode="auto">
          <a:xfrm>
            <a:off x="725296" y="3341688"/>
            <a:ext cx="1017972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A</a:t>
            </a:r>
          </a:p>
          <a:p>
            <a:pPr algn="ctr" eaLnBrk="1" hangingPunct="1"/>
            <a:r>
              <a:rPr lang="en-US" altLang="en-US" sz="44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An</a:t>
            </a:r>
          </a:p>
        </p:txBody>
      </p:sp>
      <p:sp>
        <p:nvSpPr>
          <p:cNvPr id="366602" name="AutoShape 10"/>
          <p:cNvSpPr>
            <a:spLocks/>
          </p:cNvSpPr>
          <p:nvPr/>
        </p:nvSpPr>
        <p:spPr bwMode="auto">
          <a:xfrm>
            <a:off x="1614488" y="3421063"/>
            <a:ext cx="422275" cy="1343025"/>
          </a:xfrm>
          <a:prstGeom prst="rightBrace">
            <a:avLst>
              <a:gd name="adj1" fmla="val 26504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6603" name="Rectangle 11"/>
          <p:cNvSpPr>
            <a:spLocks noChangeArrowheads="1"/>
          </p:cNvSpPr>
          <p:nvPr/>
        </p:nvSpPr>
        <p:spPr bwMode="auto">
          <a:xfrm>
            <a:off x="2187575" y="3765550"/>
            <a:ext cx="304897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same meaning</a:t>
            </a:r>
          </a:p>
        </p:txBody>
      </p:sp>
      <p:sp>
        <p:nvSpPr>
          <p:cNvPr id="366604" name="Rectangle 12"/>
          <p:cNvSpPr>
            <a:spLocks noChangeArrowheads="1"/>
          </p:cNvSpPr>
          <p:nvPr/>
        </p:nvSpPr>
        <p:spPr bwMode="auto">
          <a:xfrm>
            <a:off x="1004888" y="4997450"/>
            <a:ext cx="42669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u="sng" dirty="0">
                <a:solidFill>
                  <a:schemeClr val="accent2"/>
                </a:solidFill>
                <a:latin typeface="OldNewspaperTypes" panose="02000603060000020004" pitchFamily="2" charset="0"/>
              </a:rPr>
              <a:t>a</a:t>
            </a:r>
            <a:r>
              <a:rPr lang="en-US" altLang="en-US" sz="3200" dirty="0">
                <a:latin typeface="OldNewspaperTypes" panose="02000603060000020004" pitchFamily="2" charset="0"/>
              </a:rPr>
              <a:t> and </a:t>
            </a:r>
            <a:r>
              <a:rPr lang="en-US" altLang="en-US" sz="3200" u="sng" dirty="0">
                <a:solidFill>
                  <a:schemeClr val="accent2"/>
                </a:solidFill>
                <a:latin typeface="OldNewspaperTypes" panose="02000603060000020004" pitchFamily="2" charset="0"/>
              </a:rPr>
              <a:t>an</a:t>
            </a:r>
            <a:r>
              <a:rPr lang="en-US" altLang="en-US" sz="3200" dirty="0">
                <a:latin typeface="OldNewspaperTypes" panose="02000603060000020004" pitchFamily="2" charset="0"/>
              </a:rPr>
              <a:t> are articles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66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6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66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6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6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8" grpId="0" animBg="1"/>
      <p:bldP spid="366601" grpId="0"/>
      <p:bldP spid="366602" grpId="0" animBg="1"/>
      <p:bldP spid="366603" grpId="0"/>
      <p:bldP spid="36660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6DF74B0-CE0B-4D0F-B3CD-50D5B757A181}" type="slidenum">
              <a:rPr lang="en-US" altLang="en-US" sz="1400"/>
              <a:pPr/>
              <a:t>21</a:t>
            </a:fld>
            <a:endParaRPr lang="en-US" altLang="en-US" sz="1400"/>
          </a:p>
        </p:txBody>
      </p:sp>
      <p:pic>
        <p:nvPicPr>
          <p:cNvPr id="370690" name="Picture 1026" descr="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1508125"/>
            <a:ext cx="3124200" cy="4419600"/>
          </a:xfrm>
          <a:prstGeom prst="rect">
            <a:avLst/>
          </a:prstGeom>
          <a:noFill/>
          <a:ln w="28575">
            <a:solidFill>
              <a:srgbClr val="C7313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0691" name="Picture 1027" descr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713" y="1816100"/>
            <a:ext cx="2905125" cy="3651250"/>
          </a:xfrm>
          <a:prstGeom prst="rect">
            <a:avLst/>
          </a:prstGeom>
          <a:noFill/>
          <a:ln w="28575">
            <a:solidFill>
              <a:srgbClr val="C7313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0692" name="Picture 1028" descr="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3" y="1431925"/>
            <a:ext cx="3149600" cy="4419600"/>
          </a:xfrm>
          <a:prstGeom prst="rect">
            <a:avLst/>
          </a:prstGeom>
          <a:noFill/>
          <a:ln w="28575">
            <a:solidFill>
              <a:srgbClr val="C7313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0705" name="Picture 1041" descr="1"/>
          <p:cNvPicPr preferRelativeResize="0"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25" y="1431925"/>
            <a:ext cx="3279775" cy="4414838"/>
          </a:xfrm>
          <a:prstGeom prst="rect">
            <a:avLst/>
          </a:prstGeom>
          <a:noFill/>
          <a:ln w="28575" algn="ctr">
            <a:solidFill>
              <a:srgbClr val="C7313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0694" name="Picture 1030" descr="1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925" y="1506538"/>
            <a:ext cx="3124200" cy="4419600"/>
          </a:xfrm>
          <a:prstGeom prst="rect">
            <a:avLst/>
          </a:prstGeom>
          <a:noFill/>
          <a:ln w="28575">
            <a:solidFill>
              <a:srgbClr val="C7313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0695" name="Picture 1031" descr="1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3" y="1508125"/>
            <a:ext cx="3124200" cy="4419600"/>
          </a:xfrm>
          <a:prstGeom prst="rect">
            <a:avLst/>
          </a:prstGeom>
          <a:noFill/>
          <a:ln w="28575" algn="ctr">
            <a:solidFill>
              <a:srgbClr val="C7313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85" name="Text Box 1032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1-3  SINGULAR NOUNS + </a:t>
            </a:r>
            <a:r>
              <a:rPr lang="en-US" altLang="en-US" i="1" dirty="0">
                <a:latin typeface="OldNewspaperTypes" panose="02000603060000020004" pitchFamily="2" charset="0"/>
              </a:rPr>
              <a:t>BE</a:t>
            </a:r>
          </a:p>
        </p:txBody>
      </p:sp>
      <p:sp>
        <p:nvSpPr>
          <p:cNvPr id="370697" name="Text Box 1033"/>
          <p:cNvSpPr txBox="1">
            <a:spLocks noChangeArrowheads="1"/>
          </p:cNvSpPr>
          <p:nvPr/>
        </p:nvSpPr>
        <p:spPr bwMode="auto">
          <a:xfrm>
            <a:off x="788988" y="1355725"/>
            <a:ext cx="185249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 </a:t>
            </a:r>
            <a:r>
              <a:rPr lang="en-US" altLang="en-US" sz="4000" dirty="0">
                <a:solidFill>
                  <a:srgbClr val="0000FF"/>
                </a:solidFill>
                <a:latin typeface="OldNewspaperTypes" panose="02000603060000020004" pitchFamily="2" charset="0"/>
              </a:rPr>
              <a:t>c</a:t>
            </a:r>
            <a:r>
              <a:rPr lang="en-US" altLang="en-US" sz="4000" dirty="0">
                <a:latin typeface="OldNewspaperTypes" panose="02000603060000020004" pitchFamily="2" charset="0"/>
              </a:rPr>
              <a:t>hair</a:t>
            </a:r>
          </a:p>
        </p:txBody>
      </p:sp>
      <p:sp>
        <p:nvSpPr>
          <p:cNvPr id="370698" name="Text Box 1034"/>
          <p:cNvSpPr txBox="1">
            <a:spLocks noChangeArrowheads="1"/>
          </p:cNvSpPr>
          <p:nvPr/>
        </p:nvSpPr>
        <p:spPr bwMode="auto">
          <a:xfrm>
            <a:off x="788988" y="2162175"/>
            <a:ext cx="23962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 </a:t>
            </a:r>
            <a:r>
              <a:rPr lang="en-US" altLang="en-US" sz="4000" dirty="0">
                <a:solidFill>
                  <a:srgbClr val="0000FF"/>
                </a:solidFill>
                <a:latin typeface="OldNewspaperTypes" panose="02000603060000020004" pitchFamily="2" charset="0"/>
              </a:rPr>
              <a:t>w</a:t>
            </a:r>
            <a:r>
              <a:rPr lang="en-US" altLang="en-US" sz="4000" dirty="0">
                <a:latin typeface="OldNewspaperTypes" panose="02000603060000020004" pitchFamily="2" charset="0"/>
              </a:rPr>
              <a:t>oman</a:t>
            </a:r>
          </a:p>
        </p:txBody>
      </p:sp>
      <p:sp>
        <p:nvSpPr>
          <p:cNvPr id="370699" name="Text Box 1035"/>
          <p:cNvSpPr txBox="1">
            <a:spLocks noChangeArrowheads="1"/>
          </p:cNvSpPr>
          <p:nvPr/>
        </p:nvSpPr>
        <p:spPr bwMode="auto">
          <a:xfrm>
            <a:off x="806450" y="2968625"/>
            <a:ext cx="21466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 </a:t>
            </a:r>
            <a:r>
              <a:rPr lang="en-US" altLang="en-US" sz="4000" dirty="0">
                <a:solidFill>
                  <a:srgbClr val="0000FF"/>
                </a:solidFill>
                <a:latin typeface="OldNewspaperTypes" panose="02000603060000020004" pitchFamily="2" charset="0"/>
              </a:rPr>
              <a:t>s</a:t>
            </a:r>
            <a:r>
              <a:rPr lang="en-US" altLang="en-US" sz="4000" dirty="0">
                <a:latin typeface="OldNewspaperTypes" panose="02000603060000020004" pitchFamily="2" charset="0"/>
              </a:rPr>
              <a:t>chool</a:t>
            </a:r>
          </a:p>
        </p:txBody>
      </p:sp>
      <p:sp>
        <p:nvSpPr>
          <p:cNvPr id="370701" name="Text Box 1037"/>
          <p:cNvSpPr txBox="1">
            <a:spLocks noChangeArrowheads="1"/>
          </p:cNvSpPr>
          <p:nvPr/>
        </p:nvSpPr>
        <p:spPr bwMode="auto">
          <a:xfrm>
            <a:off x="846138" y="3775075"/>
            <a:ext cx="153433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 </a:t>
            </a:r>
            <a:r>
              <a:rPr lang="en-US" altLang="en-US" sz="4000" dirty="0">
                <a:solidFill>
                  <a:srgbClr val="0000FF"/>
                </a:solidFill>
                <a:latin typeface="OldNewspaperTypes" panose="02000603060000020004" pitchFamily="2" charset="0"/>
              </a:rPr>
              <a:t>l</a:t>
            </a:r>
            <a:r>
              <a:rPr lang="en-US" altLang="en-US" sz="4000" dirty="0">
                <a:latin typeface="OldNewspaperTypes" panose="02000603060000020004" pitchFamily="2" charset="0"/>
              </a:rPr>
              <a:t>ion</a:t>
            </a:r>
          </a:p>
        </p:txBody>
      </p:sp>
      <p:sp>
        <p:nvSpPr>
          <p:cNvPr id="370702" name="Text Box 1038"/>
          <p:cNvSpPr txBox="1">
            <a:spLocks noChangeArrowheads="1"/>
          </p:cNvSpPr>
          <p:nvPr/>
        </p:nvSpPr>
        <p:spPr bwMode="auto">
          <a:xfrm>
            <a:off x="846138" y="4581525"/>
            <a:ext cx="15263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 </a:t>
            </a:r>
            <a:r>
              <a:rPr lang="en-US" altLang="en-US" sz="4000" dirty="0">
                <a:solidFill>
                  <a:srgbClr val="0000FF"/>
                </a:solidFill>
                <a:latin typeface="OldNewspaperTypes" panose="02000603060000020004" pitchFamily="2" charset="0"/>
              </a:rPr>
              <a:t>b</a:t>
            </a:r>
            <a:r>
              <a:rPr lang="en-US" altLang="en-US" sz="4000" dirty="0">
                <a:latin typeface="OldNewspaperTypes" panose="02000603060000020004" pitchFamily="2" charset="0"/>
              </a:rPr>
              <a:t>ed</a:t>
            </a:r>
          </a:p>
        </p:txBody>
      </p:sp>
      <p:sp>
        <p:nvSpPr>
          <p:cNvPr id="370703" name="Text Box 1039"/>
          <p:cNvSpPr txBox="1">
            <a:spLocks noChangeArrowheads="1"/>
          </p:cNvSpPr>
          <p:nvPr/>
        </p:nvSpPr>
        <p:spPr bwMode="auto">
          <a:xfrm>
            <a:off x="846138" y="5387975"/>
            <a:ext cx="17282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 </a:t>
            </a:r>
            <a:r>
              <a:rPr lang="en-US" altLang="en-US" sz="4000" dirty="0">
                <a:solidFill>
                  <a:srgbClr val="0000FF"/>
                </a:solidFill>
                <a:latin typeface="OldNewspaperTypes" panose="02000603060000020004" pitchFamily="2" charset="0"/>
              </a:rPr>
              <a:t>m</a:t>
            </a:r>
            <a:r>
              <a:rPr lang="en-US" altLang="en-US" sz="4000" dirty="0">
                <a:latin typeface="OldNewspaperTypes" panose="02000603060000020004" pitchFamily="2" charset="0"/>
              </a:rPr>
              <a:t>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3706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70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3706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0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0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3706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0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70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3707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0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70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3706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0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70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697" grpId="0"/>
      <p:bldP spid="370698" grpId="0"/>
      <p:bldP spid="370699" grpId="0"/>
      <p:bldP spid="370701" grpId="0"/>
      <p:bldP spid="370702" grpId="0"/>
      <p:bldP spid="37070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FC0C832-35DF-475D-A647-B039720650D5}" type="slidenum">
              <a:rPr lang="en-US" altLang="en-US" sz="1400"/>
              <a:pPr/>
              <a:t>22</a:t>
            </a:fld>
            <a:endParaRPr lang="en-US" altLang="en-US" sz="1400"/>
          </a:p>
        </p:txBody>
      </p:sp>
      <p:sp>
        <p:nvSpPr>
          <p:cNvPr id="52227" name="Text Box 1026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1-3  SINGULAR NOUNS + </a:t>
            </a:r>
            <a:r>
              <a:rPr lang="en-US" altLang="en-US" i="1" dirty="0">
                <a:latin typeface="OldNewspaperTypes" panose="02000603060000020004" pitchFamily="2" charset="0"/>
              </a:rPr>
              <a:t>BE</a:t>
            </a:r>
          </a:p>
        </p:txBody>
      </p:sp>
      <p:sp>
        <p:nvSpPr>
          <p:cNvPr id="372739" name="Text Box 1027"/>
          <p:cNvSpPr txBox="1">
            <a:spLocks noChangeArrowheads="1"/>
          </p:cNvSpPr>
          <p:nvPr/>
        </p:nvSpPr>
        <p:spPr bwMode="auto">
          <a:xfrm>
            <a:off x="788988" y="1316038"/>
            <a:ext cx="185249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 </a:t>
            </a:r>
            <a:r>
              <a:rPr lang="en-US" altLang="en-US" sz="4000" u="sng" dirty="0">
                <a:solidFill>
                  <a:srgbClr val="0000FF"/>
                </a:solidFill>
                <a:latin typeface="OldNewspaperTypes" panose="02000603060000020004" pitchFamily="2" charset="0"/>
              </a:rPr>
              <a:t>c</a:t>
            </a:r>
            <a:r>
              <a:rPr lang="en-US" altLang="en-US" sz="4000" dirty="0">
                <a:latin typeface="OldNewspaperTypes" panose="02000603060000020004" pitchFamily="2" charset="0"/>
              </a:rPr>
              <a:t>hair</a:t>
            </a:r>
          </a:p>
        </p:txBody>
      </p:sp>
      <p:sp>
        <p:nvSpPr>
          <p:cNvPr id="372740" name="Text Box 1028"/>
          <p:cNvSpPr txBox="1">
            <a:spLocks noChangeArrowheads="1"/>
          </p:cNvSpPr>
          <p:nvPr/>
        </p:nvSpPr>
        <p:spPr bwMode="auto">
          <a:xfrm>
            <a:off x="788988" y="2170113"/>
            <a:ext cx="23962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 </a:t>
            </a:r>
            <a:r>
              <a:rPr lang="en-US" altLang="en-US" sz="4000" u="sng" dirty="0">
                <a:solidFill>
                  <a:srgbClr val="0000FF"/>
                </a:solidFill>
                <a:latin typeface="OldNewspaperTypes" panose="02000603060000020004" pitchFamily="2" charset="0"/>
              </a:rPr>
              <a:t>w</a:t>
            </a:r>
            <a:r>
              <a:rPr lang="en-US" altLang="en-US" sz="4000" dirty="0">
                <a:latin typeface="OldNewspaperTypes" panose="02000603060000020004" pitchFamily="2" charset="0"/>
              </a:rPr>
              <a:t>oman</a:t>
            </a:r>
          </a:p>
        </p:txBody>
      </p:sp>
      <p:sp>
        <p:nvSpPr>
          <p:cNvPr id="372741" name="Text Box 1029"/>
          <p:cNvSpPr txBox="1">
            <a:spLocks noChangeArrowheads="1"/>
          </p:cNvSpPr>
          <p:nvPr/>
        </p:nvSpPr>
        <p:spPr bwMode="auto">
          <a:xfrm>
            <a:off x="752475" y="3024188"/>
            <a:ext cx="21466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 </a:t>
            </a:r>
            <a:r>
              <a:rPr lang="en-US" altLang="en-US" sz="4000" u="sng" dirty="0">
                <a:solidFill>
                  <a:srgbClr val="0000FF"/>
                </a:solidFill>
                <a:latin typeface="OldNewspaperTypes" panose="02000603060000020004" pitchFamily="2" charset="0"/>
              </a:rPr>
              <a:t>s</a:t>
            </a:r>
            <a:r>
              <a:rPr lang="en-US" altLang="en-US" sz="4000" dirty="0">
                <a:latin typeface="OldNewspaperTypes" panose="02000603060000020004" pitchFamily="2" charset="0"/>
              </a:rPr>
              <a:t>chool</a:t>
            </a:r>
          </a:p>
        </p:txBody>
      </p:sp>
      <p:sp>
        <p:nvSpPr>
          <p:cNvPr id="372743" name="Text Box 1031"/>
          <p:cNvSpPr txBox="1">
            <a:spLocks noChangeArrowheads="1"/>
          </p:cNvSpPr>
          <p:nvPr/>
        </p:nvSpPr>
        <p:spPr bwMode="auto">
          <a:xfrm>
            <a:off x="788988" y="3879850"/>
            <a:ext cx="153433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 </a:t>
            </a:r>
            <a:r>
              <a:rPr lang="en-US" altLang="en-US" sz="4000" u="sng" dirty="0">
                <a:solidFill>
                  <a:srgbClr val="0000FF"/>
                </a:solidFill>
                <a:latin typeface="OldNewspaperTypes" panose="02000603060000020004" pitchFamily="2" charset="0"/>
              </a:rPr>
              <a:t>l</a:t>
            </a:r>
            <a:r>
              <a:rPr lang="en-US" altLang="en-US" sz="4000" dirty="0">
                <a:latin typeface="OldNewspaperTypes" panose="02000603060000020004" pitchFamily="2" charset="0"/>
              </a:rPr>
              <a:t>ion</a:t>
            </a:r>
          </a:p>
        </p:txBody>
      </p:sp>
      <p:sp>
        <p:nvSpPr>
          <p:cNvPr id="372744" name="Text Box 1032"/>
          <p:cNvSpPr txBox="1">
            <a:spLocks noChangeArrowheads="1"/>
          </p:cNvSpPr>
          <p:nvPr/>
        </p:nvSpPr>
        <p:spPr bwMode="auto">
          <a:xfrm>
            <a:off x="788988" y="4733925"/>
            <a:ext cx="15263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 </a:t>
            </a:r>
            <a:r>
              <a:rPr lang="en-US" altLang="en-US" sz="4000" u="sng" dirty="0">
                <a:solidFill>
                  <a:srgbClr val="0000FF"/>
                </a:solidFill>
                <a:latin typeface="OldNewspaperTypes" panose="02000603060000020004" pitchFamily="2" charset="0"/>
              </a:rPr>
              <a:t>b</a:t>
            </a:r>
            <a:r>
              <a:rPr lang="en-US" altLang="en-US" sz="4000" dirty="0">
                <a:latin typeface="OldNewspaperTypes" panose="02000603060000020004" pitchFamily="2" charset="0"/>
              </a:rPr>
              <a:t>ed</a:t>
            </a:r>
          </a:p>
        </p:txBody>
      </p:sp>
      <p:sp>
        <p:nvSpPr>
          <p:cNvPr id="372745" name="Text Box 1033"/>
          <p:cNvSpPr txBox="1">
            <a:spLocks noChangeArrowheads="1"/>
          </p:cNvSpPr>
          <p:nvPr/>
        </p:nvSpPr>
        <p:spPr bwMode="auto">
          <a:xfrm>
            <a:off x="788988" y="5589588"/>
            <a:ext cx="17282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 </a:t>
            </a:r>
            <a:r>
              <a:rPr lang="en-US" altLang="en-US" sz="4000" u="sng" dirty="0">
                <a:solidFill>
                  <a:srgbClr val="0000FF"/>
                </a:solidFill>
                <a:latin typeface="OldNewspaperTypes" panose="02000603060000020004" pitchFamily="2" charset="0"/>
              </a:rPr>
              <a:t>m</a:t>
            </a:r>
            <a:r>
              <a:rPr lang="en-US" altLang="en-US" sz="4000" dirty="0">
                <a:latin typeface="OldNewspaperTypes" panose="02000603060000020004" pitchFamily="2" charset="0"/>
              </a:rPr>
              <a:t>an</a:t>
            </a:r>
          </a:p>
        </p:txBody>
      </p:sp>
      <p:sp>
        <p:nvSpPr>
          <p:cNvPr id="372746" name="AutoShape 1034"/>
          <p:cNvSpPr>
            <a:spLocks noChangeArrowheads="1"/>
          </p:cNvSpPr>
          <p:nvPr/>
        </p:nvSpPr>
        <p:spPr bwMode="auto">
          <a:xfrm>
            <a:off x="4418013" y="2890838"/>
            <a:ext cx="4038600" cy="1828800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i="1" dirty="0">
                <a:solidFill>
                  <a:srgbClr val="0000FF"/>
                </a:solidFill>
                <a:latin typeface="OldNewspaperTypes" panose="02000603060000020004" pitchFamily="2" charset="0"/>
              </a:rPr>
              <a:t>A</a:t>
            </a:r>
            <a:r>
              <a:rPr lang="en-US" altLang="en-US" b="1" i="1" dirty="0">
                <a:latin typeface="OldNewspaperTypes" panose="02000603060000020004" pitchFamily="2" charset="0"/>
              </a:rPr>
              <a:t> </a:t>
            </a:r>
            <a:r>
              <a:rPr lang="en-US" altLang="en-US" b="1" dirty="0">
                <a:latin typeface="OldNewspaperTypes" panose="02000603060000020004" pitchFamily="2" charset="0"/>
              </a:rPr>
              <a:t>in front of </a:t>
            </a:r>
          </a:p>
          <a:p>
            <a:pPr algn="ctr" eaLnBrk="1" hangingPunct="1"/>
            <a:r>
              <a:rPr lang="en-US" altLang="en-US" b="1" dirty="0">
                <a:latin typeface="OldNewspaperTypes" panose="02000603060000020004" pitchFamily="2" charset="0"/>
              </a:rPr>
              <a:t>consonants</a:t>
            </a:r>
          </a:p>
        </p:txBody>
      </p:sp>
      <p:sp>
        <p:nvSpPr>
          <p:cNvPr id="372747" name="Line 1035"/>
          <p:cNvSpPr>
            <a:spLocks noChangeShapeType="1"/>
          </p:cNvSpPr>
          <p:nvPr/>
        </p:nvSpPr>
        <p:spPr bwMode="auto">
          <a:xfrm>
            <a:off x="5224463" y="4311650"/>
            <a:ext cx="2497137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72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739" grpId="0"/>
      <p:bldP spid="372740" grpId="0"/>
      <p:bldP spid="372741" grpId="0"/>
      <p:bldP spid="372743" grpId="0"/>
      <p:bldP spid="372744" grpId="0"/>
      <p:bldP spid="372745" grpId="0"/>
      <p:bldP spid="372746" grpId="0" animBg="1"/>
      <p:bldP spid="37274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58A7199-923C-4BCF-8C8D-822CD822AC7A}" type="slidenum">
              <a:rPr lang="en-US" altLang="en-US" sz="1400"/>
              <a:pPr/>
              <a:t>23</a:t>
            </a:fld>
            <a:endParaRPr lang="en-US" altLang="en-US" sz="1400"/>
          </a:p>
        </p:txBody>
      </p:sp>
      <p:pic>
        <p:nvPicPr>
          <p:cNvPr id="374786" name="Picture 2" descr="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057400"/>
            <a:ext cx="2895600" cy="3657600"/>
          </a:xfrm>
          <a:prstGeom prst="rect">
            <a:avLst/>
          </a:prstGeom>
          <a:noFill/>
          <a:ln w="28575">
            <a:solidFill>
              <a:srgbClr val="C7313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4787" name="Picture 3" descr="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057400"/>
            <a:ext cx="2895600" cy="3657600"/>
          </a:xfrm>
          <a:prstGeom prst="rect">
            <a:avLst/>
          </a:prstGeom>
          <a:noFill/>
          <a:ln w="28575">
            <a:solidFill>
              <a:srgbClr val="C7313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4788" name="Picture 4" descr="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057400"/>
            <a:ext cx="2895600" cy="3657600"/>
          </a:xfrm>
          <a:prstGeom prst="rect">
            <a:avLst/>
          </a:prstGeom>
          <a:noFill/>
          <a:ln w="28575">
            <a:solidFill>
              <a:srgbClr val="C7313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4789" name="Picture 5" descr="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057400"/>
            <a:ext cx="2895600" cy="3657600"/>
          </a:xfrm>
          <a:prstGeom prst="rect">
            <a:avLst/>
          </a:prstGeom>
          <a:noFill/>
          <a:ln w="28575">
            <a:solidFill>
              <a:srgbClr val="C7313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4790" name="Picture 6" descr="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057400"/>
            <a:ext cx="2895600" cy="3657600"/>
          </a:xfrm>
          <a:prstGeom prst="rect">
            <a:avLst/>
          </a:prstGeom>
          <a:noFill/>
          <a:ln w="28575">
            <a:solidFill>
              <a:srgbClr val="C7313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4791" name="Picture 7" descr="1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057400"/>
            <a:ext cx="2895600" cy="3668713"/>
          </a:xfrm>
          <a:prstGeom prst="rect">
            <a:avLst/>
          </a:prstGeom>
          <a:noFill/>
          <a:ln w="28575" algn="ctr">
            <a:solidFill>
              <a:srgbClr val="C7313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81" name="Text Box 8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1-3  SINGULAR NOUNS + </a:t>
            </a:r>
            <a:r>
              <a:rPr lang="en-US" altLang="en-US" i="1" dirty="0">
                <a:latin typeface="OldNewspaperTypes" panose="02000603060000020004" pitchFamily="2" charset="0"/>
              </a:rPr>
              <a:t>BE</a:t>
            </a:r>
          </a:p>
        </p:txBody>
      </p:sp>
      <p:sp>
        <p:nvSpPr>
          <p:cNvPr id="374793" name="Text Box 9"/>
          <p:cNvSpPr txBox="1">
            <a:spLocks noChangeArrowheads="1"/>
          </p:cNvSpPr>
          <p:nvPr/>
        </p:nvSpPr>
        <p:spPr bwMode="auto">
          <a:xfrm>
            <a:off x="808038" y="1589088"/>
            <a:ext cx="2942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an </a:t>
            </a:r>
            <a:r>
              <a:rPr lang="en-US" altLang="en-US" sz="4000" dirty="0">
                <a:solidFill>
                  <a:srgbClr val="FF0000"/>
                </a:solidFill>
                <a:latin typeface="OldNewspaperTypes" panose="02000603060000020004" pitchFamily="2" charset="0"/>
              </a:rPr>
              <a:t>e</a:t>
            </a:r>
            <a:r>
              <a:rPr lang="en-US" altLang="en-US" sz="4000" dirty="0">
                <a:latin typeface="OldNewspaperTypes" panose="02000603060000020004" pitchFamily="2" charset="0"/>
              </a:rPr>
              <a:t>levator</a:t>
            </a:r>
          </a:p>
        </p:txBody>
      </p:sp>
      <p:sp>
        <p:nvSpPr>
          <p:cNvPr id="374794" name="Text Box 10"/>
          <p:cNvSpPr txBox="1">
            <a:spLocks noChangeArrowheads="1"/>
          </p:cNvSpPr>
          <p:nvPr/>
        </p:nvSpPr>
        <p:spPr bwMode="auto">
          <a:xfrm>
            <a:off x="808038" y="2427288"/>
            <a:ext cx="179247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an </a:t>
            </a:r>
            <a:r>
              <a:rPr lang="en-US" altLang="en-US" sz="4000" dirty="0">
                <a:solidFill>
                  <a:srgbClr val="FF0000"/>
                </a:solidFill>
                <a:latin typeface="OldNewspaperTypes" panose="02000603060000020004" pitchFamily="2" charset="0"/>
              </a:rPr>
              <a:t>e</a:t>
            </a:r>
            <a:r>
              <a:rPr lang="en-US" altLang="en-US" sz="4000" dirty="0">
                <a:latin typeface="OldNewspaperTypes" panose="02000603060000020004" pitchFamily="2" charset="0"/>
              </a:rPr>
              <a:t>gg</a:t>
            </a:r>
          </a:p>
        </p:txBody>
      </p:sp>
      <p:sp>
        <p:nvSpPr>
          <p:cNvPr id="374795" name="Text Box 11"/>
          <p:cNvSpPr txBox="1">
            <a:spLocks noChangeArrowheads="1"/>
          </p:cNvSpPr>
          <p:nvPr/>
        </p:nvSpPr>
        <p:spPr bwMode="auto">
          <a:xfrm>
            <a:off x="808038" y="3265488"/>
            <a:ext cx="295087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an </a:t>
            </a:r>
            <a:r>
              <a:rPr lang="en-US" altLang="en-US" sz="4000" dirty="0">
                <a:solidFill>
                  <a:srgbClr val="FF0000"/>
                </a:solidFill>
                <a:latin typeface="OldNewspaperTypes" panose="02000603060000020004" pitchFamily="2" charset="0"/>
              </a:rPr>
              <a:t>a</a:t>
            </a:r>
            <a:r>
              <a:rPr lang="en-US" altLang="en-US" sz="4000" dirty="0">
                <a:latin typeface="OldNewspaperTypes" panose="02000603060000020004" pitchFamily="2" charset="0"/>
              </a:rPr>
              <a:t>vocado</a:t>
            </a:r>
          </a:p>
        </p:txBody>
      </p:sp>
      <p:sp>
        <p:nvSpPr>
          <p:cNvPr id="374797" name="Text Box 13"/>
          <p:cNvSpPr txBox="1">
            <a:spLocks noChangeArrowheads="1"/>
          </p:cNvSpPr>
          <p:nvPr/>
        </p:nvSpPr>
        <p:spPr bwMode="auto">
          <a:xfrm>
            <a:off x="808038" y="4103688"/>
            <a:ext cx="304288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an </a:t>
            </a:r>
            <a:r>
              <a:rPr lang="en-US" altLang="en-US" sz="4000" dirty="0">
                <a:solidFill>
                  <a:srgbClr val="FF0000"/>
                </a:solidFill>
                <a:latin typeface="OldNewspaperTypes" panose="02000603060000020004" pitchFamily="2" charset="0"/>
              </a:rPr>
              <a:t>e</a:t>
            </a:r>
            <a:r>
              <a:rPr lang="en-US" altLang="en-US" sz="4000" dirty="0">
                <a:latin typeface="OldNewspaperTypes" panose="02000603060000020004" pitchFamily="2" charset="0"/>
              </a:rPr>
              <a:t>lephant</a:t>
            </a:r>
          </a:p>
        </p:txBody>
      </p:sp>
      <p:sp>
        <p:nvSpPr>
          <p:cNvPr id="374798" name="Text Box 14"/>
          <p:cNvSpPr txBox="1">
            <a:spLocks noChangeArrowheads="1"/>
          </p:cNvSpPr>
          <p:nvPr/>
        </p:nvSpPr>
        <p:spPr bwMode="auto">
          <a:xfrm>
            <a:off x="808038" y="4941888"/>
            <a:ext cx="210025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an </a:t>
            </a:r>
            <a:r>
              <a:rPr lang="en-US" altLang="en-US" sz="4000" dirty="0">
                <a:solidFill>
                  <a:srgbClr val="FF0000"/>
                </a:solidFill>
                <a:latin typeface="OldNewspaperTypes" panose="02000603060000020004" pitchFamily="2" charset="0"/>
              </a:rPr>
              <a:t>o</a:t>
            </a:r>
            <a:r>
              <a:rPr lang="en-US" altLang="en-US" sz="4000" dirty="0">
                <a:latin typeface="OldNewspaperTypes" panose="02000603060000020004" pitchFamily="2" charset="0"/>
              </a:rPr>
              <a:t>ven</a:t>
            </a:r>
          </a:p>
        </p:txBody>
      </p:sp>
      <p:sp>
        <p:nvSpPr>
          <p:cNvPr id="374799" name="Text Box 15"/>
          <p:cNvSpPr txBox="1">
            <a:spLocks noChangeArrowheads="1"/>
          </p:cNvSpPr>
          <p:nvPr/>
        </p:nvSpPr>
        <p:spPr bwMode="auto">
          <a:xfrm>
            <a:off x="871538" y="5780088"/>
            <a:ext cx="176747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an </a:t>
            </a:r>
            <a:r>
              <a:rPr lang="en-US" altLang="en-US" sz="4000" dirty="0">
                <a:solidFill>
                  <a:srgbClr val="FF0000"/>
                </a:solidFill>
                <a:latin typeface="OldNewspaperTypes" panose="02000603060000020004" pitchFamily="2" charset="0"/>
              </a:rPr>
              <a:t>e</a:t>
            </a:r>
            <a:r>
              <a:rPr lang="en-US" altLang="en-US" sz="4000" dirty="0">
                <a:latin typeface="OldNewspaperTypes" panose="02000603060000020004" pitchFamily="2" charset="0"/>
              </a:rPr>
              <a:t>ar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4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74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4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74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74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74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793" grpId="0"/>
      <p:bldP spid="374794" grpId="0"/>
      <p:bldP spid="374795" grpId="0"/>
      <p:bldP spid="374797" grpId="0"/>
      <p:bldP spid="374798" grpId="0"/>
      <p:bldP spid="37479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55C128-18DB-4447-A01A-9280F71CBFA0}" type="slidenum">
              <a:rPr lang="en-US" altLang="en-US" sz="1400"/>
              <a:pPr/>
              <a:t>24</a:t>
            </a:fld>
            <a:endParaRPr lang="en-US" altLang="en-US" sz="1400"/>
          </a:p>
        </p:txBody>
      </p:sp>
      <p:sp>
        <p:nvSpPr>
          <p:cNvPr id="376835" name="Text Box 1027"/>
          <p:cNvSpPr txBox="1">
            <a:spLocks noChangeArrowheads="1"/>
          </p:cNvSpPr>
          <p:nvPr/>
        </p:nvSpPr>
        <p:spPr bwMode="auto">
          <a:xfrm>
            <a:off x="771525" y="1589088"/>
            <a:ext cx="2942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an </a:t>
            </a:r>
            <a:r>
              <a:rPr lang="en-US" altLang="en-US" sz="4000" u="sng" dirty="0">
                <a:solidFill>
                  <a:srgbClr val="FF0000"/>
                </a:solidFill>
                <a:latin typeface="OldNewspaperTypes" panose="02000603060000020004" pitchFamily="2" charset="0"/>
              </a:rPr>
              <a:t>e</a:t>
            </a:r>
            <a:r>
              <a:rPr lang="en-US" altLang="en-US" sz="4000" dirty="0">
                <a:latin typeface="OldNewspaperTypes" panose="02000603060000020004" pitchFamily="2" charset="0"/>
              </a:rPr>
              <a:t>levator</a:t>
            </a:r>
          </a:p>
        </p:txBody>
      </p:sp>
      <p:sp>
        <p:nvSpPr>
          <p:cNvPr id="56324" name="Text Box 1026"/>
          <p:cNvSpPr txBox="1">
            <a:spLocks noChangeArrowheads="1"/>
          </p:cNvSpPr>
          <p:nvPr/>
        </p:nvSpPr>
        <p:spPr bwMode="auto">
          <a:xfrm>
            <a:off x="1038225" y="304800"/>
            <a:ext cx="71437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1-3  SINGULAR NOUNS + </a:t>
            </a:r>
            <a:r>
              <a:rPr lang="en-US" altLang="en-US" sz="3200" i="1" dirty="0">
                <a:latin typeface="OldNewspaperTypes" panose="02000603060000020004" pitchFamily="2" charset="0"/>
              </a:rPr>
              <a:t>BE</a:t>
            </a:r>
          </a:p>
        </p:txBody>
      </p:sp>
      <p:sp>
        <p:nvSpPr>
          <p:cNvPr id="376836" name="Text Box 1028"/>
          <p:cNvSpPr txBox="1">
            <a:spLocks noChangeArrowheads="1"/>
          </p:cNvSpPr>
          <p:nvPr/>
        </p:nvSpPr>
        <p:spPr bwMode="auto">
          <a:xfrm>
            <a:off x="769938" y="2427288"/>
            <a:ext cx="179247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an </a:t>
            </a:r>
            <a:r>
              <a:rPr lang="en-US" altLang="en-US" sz="4000" u="sng" dirty="0">
                <a:solidFill>
                  <a:srgbClr val="FF0000"/>
                </a:solidFill>
                <a:latin typeface="OldNewspaperTypes" panose="02000603060000020004" pitchFamily="2" charset="0"/>
              </a:rPr>
              <a:t>e</a:t>
            </a:r>
            <a:r>
              <a:rPr lang="en-US" altLang="en-US" sz="4000" dirty="0">
                <a:latin typeface="OldNewspaperTypes" panose="02000603060000020004" pitchFamily="2" charset="0"/>
              </a:rPr>
              <a:t>gg</a:t>
            </a:r>
          </a:p>
        </p:txBody>
      </p:sp>
      <p:sp>
        <p:nvSpPr>
          <p:cNvPr id="376837" name="Text Box 1029"/>
          <p:cNvSpPr txBox="1">
            <a:spLocks noChangeArrowheads="1"/>
          </p:cNvSpPr>
          <p:nvPr/>
        </p:nvSpPr>
        <p:spPr bwMode="auto">
          <a:xfrm>
            <a:off x="769938" y="3265488"/>
            <a:ext cx="295087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an </a:t>
            </a:r>
            <a:r>
              <a:rPr lang="en-US" altLang="en-US" sz="4000" u="sng" dirty="0">
                <a:solidFill>
                  <a:srgbClr val="FF0000"/>
                </a:solidFill>
                <a:latin typeface="OldNewspaperTypes" panose="02000603060000020004" pitchFamily="2" charset="0"/>
              </a:rPr>
              <a:t>a</a:t>
            </a:r>
            <a:r>
              <a:rPr lang="en-US" altLang="en-US" sz="4000" dirty="0">
                <a:latin typeface="OldNewspaperTypes" panose="02000603060000020004" pitchFamily="2" charset="0"/>
              </a:rPr>
              <a:t>vocado</a:t>
            </a:r>
          </a:p>
        </p:txBody>
      </p:sp>
      <p:sp>
        <p:nvSpPr>
          <p:cNvPr id="376839" name="Text Box 1031"/>
          <p:cNvSpPr txBox="1">
            <a:spLocks noChangeArrowheads="1"/>
          </p:cNvSpPr>
          <p:nvPr/>
        </p:nvSpPr>
        <p:spPr bwMode="auto">
          <a:xfrm>
            <a:off x="769938" y="4103688"/>
            <a:ext cx="304288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an </a:t>
            </a:r>
            <a:r>
              <a:rPr lang="en-US" altLang="en-US" sz="4000" u="sng" dirty="0">
                <a:solidFill>
                  <a:srgbClr val="FF0000"/>
                </a:solidFill>
                <a:latin typeface="OldNewspaperTypes" panose="02000603060000020004" pitchFamily="2" charset="0"/>
              </a:rPr>
              <a:t>e</a:t>
            </a:r>
            <a:r>
              <a:rPr lang="en-US" altLang="en-US" sz="4000" dirty="0">
                <a:latin typeface="OldNewspaperTypes" panose="02000603060000020004" pitchFamily="2" charset="0"/>
              </a:rPr>
              <a:t>lephant</a:t>
            </a:r>
          </a:p>
        </p:txBody>
      </p:sp>
      <p:sp>
        <p:nvSpPr>
          <p:cNvPr id="376840" name="Text Box 1032"/>
          <p:cNvSpPr txBox="1">
            <a:spLocks noChangeArrowheads="1"/>
          </p:cNvSpPr>
          <p:nvPr/>
        </p:nvSpPr>
        <p:spPr bwMode="auto">
          <a:xfrm>
            <a:off x="769938" y="4941888"/>
            <a:ext cx="210025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an </a:t>
            </a:r>
            <a:r>
              <a:rPr lang="en-US" altLang="en-US" sz="4000" u="sng" dirty="0">
                <a:solidFill>
                  <a:srgbClr val="FF0000"/>
                </a:solidFill>
                <a:latin typeface="OldNewspaperTypes" panose="02000603060000020004" pitchFamily="2" charset="0"/>
              </a:rPr>
              <a:t>o</a:t>
            </a:r>
            <a:r>
              <a:rPr lang="en-US" altLang="en-US" sz="4000" dirty="0">
                <a:latin typeface="OldNewspaperTypes" panose="02000603060000020004" pitchFamily="2" charset="0"/>
              </a:rPr>
              <a:t>ven</a:t>
            </a:r>
          </a:p>
        </p:txBody>
      </p:sp>
      <p:sp>
        <p:nvSpPr>
          <p:cNvPr id="376841" name="Text Box 1033"/>
          <p:cNvSpPr txBox="1">
            <a:spLocks noChangeArrowheads="1"/>
          </p:cNvSpPr>
          <p:nvPr/>
        </p:nvSpPr>
        <p:spPr bwMode="auto">
          <a:xfrm>
            <a:off x="768350" y="5780088"/>
            <a:ext cx="176747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an </a:t>
            </a:r>
            <a:r>
              <a:rPr lang="en-US" altLang="en-US" sz="4000" u="sng" dirty="0">
                <a:solidFill>
                  <a:srgbClr val="FF0000"/>
                </a:solidFill>
                <a:latin typeface="OldNewspaperTypes" panose="02000603060000020004" pitchFamily="2" charset="0"/>
              </a:rPr>
              <a:t>e</a:t>
            </a:r>
            <a:r>
              <a:rPr lang="en-US" altLang="en-US" sz="4000" dirty="0">
                <a:latin typeface="OldNewspaperTypes" panose="02000603060000020004" pitchFamily="2" charset="0"/>
              </a:rPr>
              <a:t>ar</a:t>
            </a:r>
          </a:p>
        </p:txBody>
      </p:sp>
      <p:sp>
        <p:nvSpPr>
          <p:cNvPr id="376842" name="AutoShape 1034"/>
          <p:cNvSpPr>
            <a:spLocks noChangeArrowheads="1"/>
          </p:cNvSpPr>
          <p:nvPr/>
        </p:nvSpPr>
        <p:spPr bwMode="auto">
          <a:xfrm>
            <a:off x="4495800" y="2895600"/>
            <a:ext cx="4038600" cy="18288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An</a:t>
            </a:r>
            <a:r>
              <a:rPr lang="en-US" altLang="en-US" b="1" i="1" dirty="0">
                <a:latin typeface="OldNewspaperTypes" panose="02000603060000020004" pitchFamily="2" charset="0"/>
              </a:rPr>
              <a:t> </a:t>
            </a:r>
            <a:r>
              <a:rPr lang="en-US" altLang="en-US" b="1" dirty="0">
                <a:latin typeface="OldNewspaperTypes" panose="02000603060000020004" pitchFamily="2" charset="0"/>
              </a:rPr>
              <a:t>in front of </a:t>
            </a:r>
          </a:p>
          <a:p>
            <a:pPr algn="ctr" eaLnBrk="1" hangingPunct="1"/>
            <a:r>
              <a:rPr lang="en-US" altLang="en-US" b="1" dirty="0">
                <a:latin typeface="OldNewspaperTypes" panose="02000603060000020004" pitchFamily="2" charset="0"/>
              </a:rPr>
              <a:t>vowels</a:t>
            </a:r>
          </a:p>
        </p:txBody>
      </p:sp>
      <p:sp>
        <p:nvSpPr>
          <p:cNvPr id="376843" name="Line 1035"/>
          <p:cNvSpPr>
            <a:spLocks noChangeShapeType="1"/>
          </p:cNvSpPr>
          <p:nvPr/>
        </p:nvSpPr>
        <p:spPr bwMode="auto">
          <a:xfrm flipV="1">
            <a:off x="5838825" y="4311650"/>
            <a:ext cx="1382713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76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6835" grpId="0"/>
      <p:bldP spid="376836" grpId="0"/>
      <p:bldP spid="376837" grpId="0"/>
      <p:bldP spid="376839" grpId="0"/>
      <p:bldP spid="376840" grpId="0"/>
      <p:bldP spid="376841" grpId="0"/>
      <p:bldP spid="376842" grpId="0" animBg="1"/>
      <p:bldP spid="37684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E4E142E-C182-4912-975F-89CEDDEED08B}" type="slidenum">
              <a:rPr lang="en-US" altLang="en-US" sz="1400"/>
              <a:pPr/>
              <a:t>25</a:t>
            </a:fld>
            <a:endParaRPr lang="en-US" altLang="en-US" sz="1400"/>
          </a:p>
        </p:txBody>
      </p:sp>
      <p:pic>
        <p:nvPicPr>
          <p:cNvPr id="464905" name="Picture 9" descr="C1S11_1317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163" y="2968625"/>
            <a:ext cx="3702050" cy="24669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4903" name="Picture 7" descr="C1S11__2527214_ro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50" y="2392363"/>
            <a:ext cx="3000375" cy="4210050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4904" name="Picture 8" descr="C1S11_25564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338" y="1508125"/>
            <a:ext cx="2960687" cy="3397250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4898" name="AutoShape 2"/>
          <p:cNvSpPr>
            <a:spLocks noChangeArrowheads="1"/>
          </p:cNvSpPr>
          <p:nvPr/>
        </p:nvSpPr>
        <p:spPr bwMode="auto">
          <a:xfrm>
            <a:off x="304800" y="1752600"/>
            <a:ext cx="4724400" cy="914400"/>
          </a:xfrm>
          <a:prstGeom prst="roundRect">
            <a:avLst>
              <a:gd name="adj" fmla="val 16667"/>
            </a:avLst>
          </a:prstGeom>
          <a:solidFill>
            <a:srgbClr val="FFCC99">
              <a:alpha val="41960"/>
            </a:srgbClr>
          </a:solidFill>
          <a:ln w="952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64899" name="Text Box 3"/>
          <p:cNvSpPr txBox="1">
            <a:spLocks noChangeArrowheads="1"/>
          </p:cNvSpPr>
          <p:nvPr/>
        </p:nvSpPr>
        <p:spPr bwMode="auto">
          <a:xfrm>
            <a:off x="385763" y="1854200"/>
            <a:ext cx="4800600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An apple is a fruit.</a:t>
            </a:r>
          </a:p>
          <a:p>
            <a:pPr eaLnBrk="1" hangingPunct="1"/>
            <a:endParaRPr lang="en-US" altLang="en-US" sz="4000" dirty="0"/>
          </a:p>
          <a:p>
            <a:pPr eaLnBrk="1" hangingPunct="1"/>
            <a:endParaRPr lang="en-US" altLang="en-US" sz="4000" dirty="0"/>
          </a:p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A bear is an animal.</a:t>
            </a:r>
          </a:p>
          <a:p>
            <a:pPr eaLnBrk="1" hangingPunct="1"/>
            <a:endParaRPr lang="en-US" altLang="en-US" sz="4000" dirty="0"/>
          </a:p>
          <a:p>
            <a:pPr eaLnBrk="1" hangingPunct="1"/>
            <a:endParaRPr lang="en-US" altLang="en-US" sz="4000" dirty="0"/>
          </a:p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A rose is a flower.</a:t>
            </a:r>
          </a:p>
          <a:p>
            <a:pPr eaLnBrk="1" hangingPunct="1"/>
            <a:endParaRPr lang="en-US" altLang="en-US" sz="4000" dirty="0"/>
          </a:p>
        </p:txBody>
      </p:sp>
      <p:sp>
        <p:nvSpPr>
          <p:cNvPr id="58376" name="Text Box 6"/>
          <p:cNvSpPr txBox="1">
            <a:spLocks noChangeArrowheads="1"/>
          </p:cNvSpPr>
          <p:nvPr/>
        </p:nvSpPr>
        <p:spPr bwMode="auto">
          <a:xfrm>
            <a:off x="1038225" y="304800"/>
            <a:ext cx="71437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1-3  SINGULAR NOUNS + </a:t>
            </a:r>
            <a:r>
              <a:rPr lang="en-US" altLang="en-US" sz="3200" i="1" dirty="0">
                <a:latin typeface="OldNewspaperTypes" panose="02000603060000020004" pitchFamily="2" charset="0"/>
              </a:rPr>
              <a:t>BE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464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464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464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464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464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464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-0.00556 L -0.00417 0.28333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4648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464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464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464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0.28334 L -0.00417 0.53334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4648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4898" grpId="0" animBg="1"/>
      <p:bldP spid="464898" grpId="1" animBg="1"/>
      <p:bldP spid="464898" grpId="2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149ED0-7C0C-4BEF-902D-9EEEAF7AB6B8}" type="slidenum">
              <a:rPr lang="en-US" altLang="en-US" sz="1400"/>
              <a:pPr/>
              <a:t>26</a:t>
            </a:fld>
            <a:endParaRPr lang="en-US" altLang="en-US" sz="1400"/>
          </a:p>
        </p:txBody>
      </p:sp>
      <p:sp>
        <p:nvSpPr>
          <p:cNvPr id="378884" name="Text Box 1028"/>
          <p:cNvSpPr txBox="1">
            <a:spLocks noChangeArrowheads="1"/>
          </p:cNvSpPr>
          <p:nvPr/>
        </p:nvSpPr>
        <p:spPr bwMode="auto">
          <a:xfrm>
            <a:off x="231775" y="1220788"/>
            <a:ext cx="6302375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200000"/>
              </a:lnSpc>
              <a:buFontTx/>
              <a:buAutoNum type="arabicPeriod"/>
            </a:pPr>
            <a:r>
              <a:rPr lang="en-US" altLang="en-US" sz="3200" b="1" dirty="0">
                <a:latin typeface="OldNewspaperTypes" panose="02000603060000020004" pitchFamily="2" charset="0"/>
              </a:rPr>
              <a:t> __ school is ___ building.</a:t>
            </a:r>
          </a:p>
          <a:p>
            <a:pPr eaLnBrk="1" hangingPunct="1">
              <a:lnSpc>
                <a:spcPct val="200000"/>
              </a:lnSpc>
            </a:pPr>
            <a:r>
              <a:rPr lang="en-US" altLang="en-US" sz="3200" b="1" dirty="0">
                <a:latin typeface="OldNewspaperTypes" panose="02000603060000020004" pitchFamily="2" charset="0"/>
              </a:rPr>
              <a:t>2. ___ horse is ___ animal.</a:t>
            </a:r>
          </a:p>
          <a:p>
            <a:pPr eaLnBrk="1" hangingPunct="1">
              <a:lnSpc>
                <a:spcPct val="200000"/>
              </a:lnSpc>
            </a:pPr>
            <a:r>
              <a:rPr lang="en-US" altLang="en-US" sz="3200" b="1" dirty="0">
                <a:latin typeface="OldNewspaperTypes" panose="02000603060000020004" pitchFamily="2" charset="0"/>
              </a:rPr>
              <a:t>3. ___ ant is ___ insect.</a:t>
            </a:r>
          </a:p>
          <a:p>
            <a:pPr eaLnBrk="1" hangingPunct="1">
              <a:lnSpc>
                <a:spcPct val="200000"/>
              </a:lnSpc>
            </a:pPr>
            <a:r>
              <a:rPr lang="en-US" altLang="en-US" sz="3200" b="1" dirty="0">
                <a:latin typeface="OldNewspaperTypes" panose="02000603060000020004" pitchFamily="2" charset="0"/>
              </a:rPr>
              <a:t>4. Soccer is ___ sport.</a:t>
            </a:r>
          </a:p>
        </p:txBody>
      </p:sp>
      <p:pic>
        <p:nvPicPr>
          <p:cNvPr id="378882" name="Picture 1026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198813"/>
            <a:ext cx="2970213" cy="2705100"/>
          </a:xfrm>
          <a:prstGeom prst="rect">
            <a:avLst/>
          </a:prstGeom>
          <a:noFill/>
          <a:ln w="28575">
            <a:solidFill>
              <a:srgbClr val="C7313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421" name="Text Box 1029"/>
          <p:cNvSpPr txBox="1">
            <a:spLocks noChangeArrowheads="1"/>
          </p:cNvSpPr>
          <p:nvPr/>
        </p:nvSpPr>
        <p:spPr bwMode="auto">
          <a:xfrm>
            <a:off x="1038225" y="304800"/>
            <a:ext cx="714375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dirty="0">
                <a:latin typeface="OldNewspaperTypes" panose="02000603060000020004" pitchFamily="2" charset="0"/>
              </a:rPr>
              <a:t>1-3  Let’s Practice</a:t>
            </a:r>
          </a:p>
        </p:txBody>
      </p:sp>
      <p:pic>
        <p:nvPicPr>
          <p:cNvPr id="378886" name="Picture 1030" descr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198813"/>
            <a:ext cx="2957513" cy="2700337"/>
          </a:xfrm>
          <a:prstGeom prst="rect">
            <a:avLst/>
          </a:prstGeom>
          <a:noFill/>
          <a:ln w="28575">
            <a:solidFill>
              <a:srgbClr val="C7313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887" name="Picture 1031" descr="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160713"/>
            <a:ext cx="3081338" cy="2717800"/>
          </a:xfrm>
          <a:prstGeom prst="rect">
            <a:avLst/>
          </a:prstGeom>
          <a:noFill/>
          <a:ln w="28575">
            <a:solidFill>
              <a:srgbClr val="C7313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889" name="Rectangle 1033"/>
          <p:cNvSpPr>
            <a:spLocks noChangeArrowheads="1"/>
          </p:cNvSpPr>
          <p:nvPr/>
        </p:nvSpPr>
        <p:spPr bwMode="auto">
          <a:xfrm>
            <a:off x="731838" y="1628775"/>
            <a:ext cx="53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/>
              <a:t>A</a:t>
            </a:r>
          </a:p>
        </p:txBody>
      </p:sp>
      <p:sp>
        <p:nvSpPr>
          <p:cNvPr id="378890" name="Rectangle 1034"/>
          <p:cNvSpPr>
            <a:spLocks noChangeArrowheads="1"/>
          </p:cNvSpPr>
          <p:nvPr/>
        </p:nvSpPr>
        <p:spPr bwMode="auto">
          <a:xfrm>
            <a:off x="3317875" y="1628775"/>
            <a:ext cx="457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/>
              <a:t>a</a:t>
            </a:r>
          </a:p>
        </p:txBody>
      </p:sp>
      <p:sp>
        <p:nvSpPr>
          <p:cNvPr id="378891" name="Rectangle 1035"/>
          <p:cNvSpPr>
            <a:spLocks noChangeArrowheads="1"/>
          </p:cNvSpPr>
          <p:nvPr/>
        </p:nvSpPr>
        <p:spPr bwMode="auto">
          <a:xfrm>
            <a:off x="3227388" y="2584450"/>
            <a:ext cx="8016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/>
              <a:t>an</a:t>
            </a:r>
          </a:p>
        </p:txBody>
      </p:sp>
      <p:sp>
        <p:nvSpPr>
          <p:cNvPr id="378892" name="Rectangle 1036"/>
          <p:cNvSpPr>
            <a:spLocks noChangeArrowheads="1"/>
          </p:cNvSpPr>
          <p:nvPr/>
        </p:nvSpPr>
        <p:spPr bwMode="auto">
          <a:xfrm>
            <a:off x="830263" y="2584450"/>
            <a:ext cx="53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 dirty="0"/>
              <a:t>A</a:t>
            </a:r>
          </a:p>
        </p:txBody>
      </p:sp>
      <p:sp>
        <p:nvSpPr>
          <p:cNvPr id="378893" name="Rectangle 1037"/>
          <p:cNvSpPr>
            <a:spLocks noChangeArrowheads="1"/>
          </p:cNvSpPr>
          <p:nvPr/>
        </p:nvSpPr>
        <p:spPr bwMode="auto">
          <a:xfrm>
            <a:off x="731838" y="3544888"/>
            <a:ext cx="92233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/>
              <a:t>An</a:t>
            </a:r>
          </a:p>
        </p:txBody>
      </p:sp>
      <p:sp>
        <p:nvSpPr>
          <p:cNvPr id="378894" name="Rectangle 1038"/>
          <p:cNvSpPr>
            <a:spLocks noChangeArrowheads="1"/>
          </p:cNvSpPr>
          <p:nvPr/>
        </p:nvSpPr>
        <p:spPr bwMode="auto">
          <a:xfrm>
            <a:off x="2706688" y="3544888"/>
            <a:ext cx="9429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/>
              <a:t>an</a:t>
            </a:r>
          </a:p>
        </p:txBody>
      </p:sp>
      <p:sp>
        <p:nvSpPr>
          <p:cNvPr id="378895" name="Rectangle 1039"/>
          <p:cNvSpPr>
            <a:spLocks noChangeArrowheads="1"/>
          </p:cNvSpPr>
          <p:nvPr/>
        </p:nvSpPr>
        <p:spPr bwMode="auto">
          <a:xfrm>
            <a:off x="2770188" y="4538663"/>
            <a:ext cx="457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/>
              <a:t>a</a:t>
            </a:r>
          </a:p>
        </p:txBody>
      </p:sp>
      <p:sp>
        <p:nvSpPr>
          <p:cNvPr id="60431" name="AutoShape 1042"/>
          <p:cNvSpPr>
            <a:spLocks noChangeArrowheads="1"/>
          </p:cNvSpPr>
          <p:nvPr/>
        </p:nvSpPr>
        <p:spPr bwMode="auto">
          <a:xfrm>
            <a:off x="7107238" y="1547813"/>
            <a:ext cx="1398587" cy="5619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OldNewspaperTypes" panose="02000603060000020004" pitchFamily="2" charset="0"/>
              </a:rPr>
              <a:t> a   an</a:t>
            </a:r>
          </a:p>
        </p:txBody>
      </p:sp>
      <p:pic>
        <p:nvPicPr>
          <p:cNvPr id="378899" name="Picture 1043" descr="socc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5041900"/>
            <a:ext cx="1514475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8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8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8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88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88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88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88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88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88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88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88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0.9 -0.00185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3788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00" y="-93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2000" fill="hold"/>
                                        <p:tgtEl>
                                          <p:spTgt spid="3788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8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89" grpId="0"/>
      <p:bldP spid="378890" grpId="0"/>
      <p:bldP spid="378891" grpId="0"/>
      <p:bldP spid="378892" grpId="0"/>
      <p:bldP spid="378893" grpId="0"/>
      <p:bldP spid="378894" grpId="0"/>
      <p:bldP spid="37889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8BE2B12-3E25-436E-90DF-17EDDF6BE42F}" type="slidenum">
              <a:rPr lang="en-US" altLang="en-US" sz="1400"/>
              <a:pPr/>
              <a:t>27</a:t>
            </a:fld>
            <a:endParaRPr lang="en-US" altLang="en-US" sz="1400"/>
          </a:p>
        </p:txBody>
      </p:sp>
      <p:pic>
        <p:nvPicPr>
          <p:cNvPr id="62467" name="Picture 1043" descr="C1S10,17_South America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163" y="1470025"/>
            <a:ext cx="3995737" cy="50831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0930" name="Text Box 1026"/>
          <p:cNvSpPr txBox="1">
            <a:spLocks noChangeArrowheads="1"/>
          </p:cNvSpPr>
          <p:nvPr/>
        </p:nvSpPr>
        <p:spPr bwMode="auto">
          <a:xfrm>
            <a:off x="228600" y="1778000"/>
            <a:ext cx="4948919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008000"/>
                </a:solidFill>
                <a:latin typeface="OldNewspaperTypes" panose="02000603060000020004" pitchFamily="2" charset="0"/>
              </a:rPr>
              <a:t>Colombia is a ______.</a:t>
            </a:r>
            <a:endParaRPr lang="en-US" altLang="en-US" dirty="0">
              <a:solidFill>
                <a:srgbClr val="660066"/>
              </a:solidFill>
              <a:latin typeface="OldNewspaperTypes" panose="02000603060000020004" pitchFamily="2" charset="0"/>
            </a:endParaRPr>
          </a:p>
          <a:p>
            <a:pPr eaLnBrk="1" hangingPunct="1"/>
            <a:endParaRPr lang="en-US" altLang="en-US" sz="3200" dirty="0">
              <a:solidFill>
                <a:srgbClr val="660066"/>
              </a:solidFill>
              <a:latin typeface="OldNewspaperTypes" panose="02000603060000020004" pitchFamily="2" charset="0"/>
            </a:endParaRPr>
          </a:p>
          <a:p>
            <a:pPr eaLnBrk="1" hangingPunct="1"/>
            <a:endParaRPr lang="en-US" altLang="en-US" sz="3200" dirty="0">
              <a:solidFill>
                <a:srgbClr val="660066"/>
              </a:solidFill>
              <a:latin typeface="OldNewspaperTypes" panose="02000603060000020004" pitchFamily="2" charset="0"/>
            </a:endParaRPr>
          </a:p>
          <a:p>
            <a:pPr eaLnBrk="1" hangingPunct="1"/>
            <a:r>
              <a:rPr lang="en-US" altLang="en-US" dirty="0">
                <a:solidFill>
                  <a:srgbClr val="660066"/>
                </a:solidFill>
                <a:latin typeface="OldNewspaperTypes" panose="02000603060000020004" pitchFamily="2" charset="0"/>
              </a:rPr>
              <a:t>Argentina is a ______.</a:t>
            </a:r>
          </a:p>
          <a:p>
            <a:pPr eaLnBrk="1" hangingPunct="1"/>
            <a:endParaRPr lang="en-US" altLang="en-US" dirty="0">
              <a:solidFill>
                <a:srgbClr val="008000"/>
              </a:solidFill>
              <a:latin typeface="OldNewspaperTypes" panose="02000603060000020004" pitchFamily="2" charset="0"/>
            </a:endParaRPr>
          </a:p>
          <a:p>
            <a:pPr eaLnBrk="1" hangingPunct="1"/>
            <a:endParaRPr lang="en-US" altLang="en-US" dirty="0">
              <a:solidFill>
                <a:srgbClr val="008000"/>
              </a:solidFill>
              <a:latin typeface="OldNewspaperTypes" panose="02000603060000020004" pitchFamily="2" charset="0"/>
            </a:endParaRPr>
          </a:p>
          <a:p>
            <a:pPr eaLnBrk="1" hangingPunct="1"/>
            <a:r>
              <a:rPr lang="en-US" altLang="en-US" dirty="0">
                <a:solidFill>
                  <a:srgbClr val="0000CC"/>
                </a:solidFill>
                <a:latin typeface="OldNewspaperTypes" panose="02000603060000020004" pitchFamily="2" charset="0"/>
              </a:rPr>
              <a:t>Sao Paulo is a ___.</a:t>
            </a:r>
          </a:p>
          <a:p>
            <a:pPr eaLnBrk="1" hangingPunct="1">
              <a:buFontTx/>
              <a:buChar char="•"/>
            </a:pPr>
            <a:endParaRPr lang="en-US" altLang="en-US" sz="3200" dirty="0">
              <a:latin typeface="OldNewspaperTypes" panose="02000603060000020004" pitchFamily="2" charset="0"/>
            </a:endParaRPr>
          </a:p>
        </p:txBody>
      </p:sp>
      <p:sp>
        <p:nvSpPr>
          <p:cNvPr id="380932" name="Oval 1028"/>
          <p:cNvSpPr>
            <a:spLocks noChangeArrowheads="1"/>
          </p:cNvSpPr>
          <p:nvPr/>
        </p:nvSpPr>
        <p:spPr bwMode="auto">
          <a:xfrm rot="1173161">
            <a:off x="6281738" y="4306888"/>
            <a:ext cx="690562" cy="557212"/>
          </a:xfrm>
          <a:prstGeom prst="ellips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2470" name="Oval 1029"/>
          <p:cNvSpPr>
            <a:spLocks noChangeArrowheads="1"/>
          </p:cNvSpPr>
          <p:nvPr/>
        </p:nvSpPr>
        <p:spPr bwMode="auto">
          <a:xfrm>
            <a:off x="5570538" y="1816100"/>
            <a:ext cx="614362" cy="717550"/>
          </a:xfrm>
          <a:prstGeom prst="ellips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2471" name="Text Box 1032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1-3  Let’s Practice</a:t>
            </a:r>
          </a:p>
        </p:txBody>
      </p:sp>
      <p:sp>
        <p:nvSpPr>
          <p:cNvPr id="380937" name="Text Box 1033"/>
          <p:cNvSpPr txBox="1">
            <a:spLocks noChangeArrowheads="1"/>
          </p:cNvSpPr>
          <p:nvPr/>
        </p:nvSpPr>
        <p:spPr bwMode="auto">
          <a:xfrm>
            <a:off x="3101975" y="1789113"/>
            <a:ext cx="18730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008000"/>
                </a:solidFill>
                <a:latin typeface="OldNewspaperTypes" panose="02000603060000020004" pitchFamily="2" charset="0"/>
              </a:rPr>
              <a:t>country</a:t>
            </a:r>
          </a:p>
        </p:txBody>
      </p:sp>
      <p:sp>
        <p:nvSpPr>
          <p:cNvPr id="380938" name="Text Box 1034"/>
          <p:cNvSpPr txBox="1">
            <a:spLocks noChangeArrowheads="1"/>
          </p:cNvSpPr>
          <p:nvPr/>
        </p:nvSpPr>
        <p:spPr bwMode="auto">
          <a:xfrm>
            <a:off x="3132138" y="3314700"/>
            <a:ext cx="18730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660066"/>
                </a:solidFill>
                <a:latin typeface="OldNewspaperTypes" panose="02000603060000020004" pitchFamily="2" charset="0"/>
              </a:rPr>
              <a:t>country</a:t>
            </a:r>
          </a:p>
        </p:txBody>
      </p:sp>
      <p:sp>
        <p:nvSpPr>
          <p:cNvPr id="380939" name="Text Box 1035"/>
          <p:cNvSpPr txBox="1">
            <a:spLocks noChangeArrowheads="1"/>
          </p:cNvSpPr>
          <p:nvPr/>
        </p:nvSpPr>
        <p:spPr bwMode="auto">
          <a:xfrm>
            <a:off x="3267075" y="4965700"/>
            <a:ext cx="9869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0000CC"/>
                </a:solidFill>
                <a:latin typeface="OldNewspaperTypes" panose="02000603060000020004" pitchFamily="2" charset="0"/>
              </a:rPr>
              <a:t>city</a:t>
            </a:r>
          </a:p>
        </p:txBody>
      </p:sp>
      <p:sp>
        <p:nvSpPr>
          <p:cNvPr id="380941" name="Line 1037"/>
          <p:cNvSpPr>
            <a:spLocks noChangeShapeType="1"/>
          </p:cNvSpPr>
          <p:nvPr/>
        </p:nvSpPr>
        <p:spPr bwMode="auto">
          <a:xfrm flipV="1">
            <a:off x="4071938" y="4005263"/>
            <a:ext cx="3282950" cy="1304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80942" name="Text Box 1038"/>
          <p:cNvSpPr txBox="1">
            <a:spLocks noChangeArrowheads="1"/>
          </p:cNvSpPr>
          <p:nvPr/>
        </p:nvSpPr>
        <p:spPr bwMode="auto">
          <a:xfrm>
            <a:off x="7337425" y="3659188"/>
            <a:ext cx="4603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b="1">
                <a:solidFill>
                  <a:srgbClr val="0000CC"/>
                </a:solidFill>
              </a:rPr>
              <a:t>*</a:t>
            </a:r>
          </a:p>
        </p:txBody>
      </p:sp>
      <p:sp>
        <p:nvSpPr>
          <p:cNvPr id="62477" name="Text Box 1044"/>
          <p:cNvSpPr txBox="1">
            <a:spLocks noChangeArrowheads="1"/>
          </p:cNvSpPr>
          <p:nvPr/>
        </p:nvSpPr>
        <p:spPr bwMode="auto">
          <a:xfrm>
            <a:off x="7145338" y="3876675"/>
            <a:ext cx="677862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800" b="1"/>
              <a:t>Sao Paulo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09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09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0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0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0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0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0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0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09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09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09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09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09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09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09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09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80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932" grpId="0" animBg="1"/>
      <p:bldP spid="380937" grpId="0"/>
      <p:bldP spid="380938" grpId="0"/>
      <p:bldP spid="380939" grpId="0"/>
      <p:bldP spid="380941" grpId="0" animBg="1"/>
      <p:bldP spid="38094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BFDB66B-4550-4BEA-B3FD-F5B250BB785E}" type="slidenum">
              <a:rPr lang="en-US" altLang="en-US" sz="1400"/>
              <a:pPr/>
              <a:t>28</a:t>
            </a:fld>
            <a:endParaRPr lang="en-US" altLang="en-US" sz="1400"/>
          </a:p>
        </p:txBody>
      </p:sp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2344738" y="1431925"/>
            <a:ext cx="4588949" cy="76944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dirty="0">
                <a:latin typeface="OldNewspaperTypes" panose="02000603060000020004" pitchFamily="2" charset="0"/>
                <a:cs typeface="BrowalliaUPC" panose="020B0604020202020204" pitchFamily="34" charset="-34"/>
              </a:rPr>
              <a:t>Ducks are birds.</a:t>
            </a:r>
          </a:p>
        </p:txBody>
      </p:sp>
      <p:sp>
        <p:nvSpPr>
          <p:cNvPr id="72709" name="Text Box 12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1-4  PLURAL NOUNS + </a:t>
            </a:r>
            <a:r>
              <a:rPr lang="en-US" altLang="en-US" i="1" dirty="0">
                <a:latin typeface="OldNewspaperTypes" panose="02000603060000020004" pitchFamily="2" charset="0"/>
              </a:rPr>
              <a:t>BE</a:t>
            </a:r>
          </a:p>
        </p:txBody>
      </p:sp>
      <p:pic>
        <p:nvPicPr>
          <p:cNvPr id="1026" name="Picture 2" descr="Resultado de imagen para ducks duck hu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168" y="2350264"/>
            <a:ext cx="5298795" cy="418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F1D91ED-AA05-46F0-8FAC-F91091D82507}" type="slidenum">
              <a:rPr lang="en-US" altLang="en-US" sz="1400"/>
              <a:pPr/>
              <a:t>29</a:t>
            </a:fld>
            <a:endParaRPr lang="en-US" altLang="en-US" sz="1400"/>
          </a:p>
        </p:txBody>
      </p:sp>
      <p:sp>
        <p:nvSpPr>
          <p:cNvPr id="51250" name="Text Box 50"/>
          <p:cNvSpPr txBox="1">
            <a:spLocks noChangeArrowheads="1"/>
          </p:cNvSpPr>
          <p:nvPr/>
        </p:nvSpPr>
        <p:spPr bwMode="auto">
          <a:xfrm>
            <a:off x="1154113" y="2546350"/>
            <a:ext cx="51831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/>
              <a:t>(a)</a:t>
            </a:r>
            <a:r>
              <a:rPr lang="en-US" altLang="en-US" sz="4000" b="1"/>
              <a:t> Ducks  are  birds</a:t>
            </a:r>
            <a:r>
              <a:rPr lang="en-US" altLang="en-US" sz="4000"/>
              <a:t>.</a:t>
            </a:r>
          </a:p>
        </p:txBody>
      </p:sp>
      <p:sp>
        <p:nvSpPr>
          <p:cNvPr id="51253" name="Text Box 53"/>
          <p:cNvSpPr txBox="1">
            <a:spLocks noChangeArrowheads="1"/>
          </p:cNvSpPr>
          <p:nvPr/>
        </p:nvSpPr>
        <p:spPr bwMode="auto">
          <a:xfrm>
            <a:off x="1154113" y="2546350"/>
            <a:ext cx="616611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(a) </a:t>
            </a:r>
            <a:r>
              <a:rPr lang="en-US" altLang="en-US" sz="4000" b="1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Ducks</a:t>
            </a:r>
            <a:r>
              <a:rPr lang="en-US" altLang="en-US" sz="4000" b="1" i="1" dirty="0">
                <a:latin typeface="OldNewspaperTypes" panose="02000603060000020004" pitchFamily="2" charset="0"/>
              </a:rPr>
              <a:t>    </a:t>
            </a:r>
            <a:r>
              <a:rPr lang="en-US" altLang="en-US" sz="4000" b="1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sz="4000" b="1" i="1" dirty="0">
                <a:latin typeface="OldNewspaperTypes" panose="02000603060000020004" pitchFamily="2" charset="0"/>
              </a:rPr>
              <a:t>     </a:t>
            </a:r>
            <a:r>
              <a:rPr lang="en-US" altLang="en-US" sz="4000" b="1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birds</a:t>
            </a:r>
            <a:r>
              <a:rPr lang="en-US" altLang="en-US" sz="4000" dirty="0">
                <a:latin typeface="OldNewspaperTypes" panose="02000603060000020004" pitchFamily="2" charset="0"/>
              </a:rPr>
              <a:t>.</a:t>
            </a:r>
          </a:p>
        </p:txBody>
      </p:sp>
      <p:sp>
        <p:nvSpPr>
          <p:cNvPr id="74757" name="Text Box 47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1-4  PLURAL NOUNS + </a:t>
            </a:r>
            <a:r>
              <a:rPr lang="en-US" altLang="en-US" i="1" dirty="0">
                <a:latin typeface="OldNewspaperTypes" panose="02000603060000020004" pitchFamily="2" charset="0"/>
              </a:rPr>
              <a:t>BE</a:t>
            </a:r>
          </a:p>
        </p:txBody>
      </p:sp>
      <p:sp>
        <p:nvSpPr>
          <p:cNvPr id="51249" name="AutoShape 49"/>
          <p:cNvSpPr>
            <a:spLocks noChangeArrowheads="1"/>
          </p:cNvSpPr>
          <p:nvPr/>
        </p:nvSpPr>
        <p:spPr bwMode="auto">
          <a:xfrm>
            <a:off x="1172801" y="3928265"/>
            <a:ext cx="6529387" cy="20574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 </a:t>
            </a:r>
            <a:r>
              <a:rPr lang="en-US" altLang="en-US" b="1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Ducks</a:t>
            </a:r>
            <a:r>
              <a:rPr lang="en-US" altLang="en-US" b="1" dirty="0">
                <a:latin typeface="OldNewspaperTypes" panose="02000603060000020004" pitchFamily="2" charset="0"/>
              </a:rPr>
              <a:t>	  </a:t>
            </a:r>
            <a:r>
              <a:rPr lang="en-US" altLang="en-US" dirty="0">
                <a:latin typeface="OldNewspaperTypes" panose="02000603060000020004" pitchFamily="2" charset="0"/>
              </a:rPr>
              <a:t>=</a:t>
            </a:r>
            <a:r>
              <a:rPr lang="en-US" altLang="en-US" dirty="0">
                <a:solidFill>
                  <a:srgbClr val="FF0000"/>
                </a:solidFill>
                <a:latin typeface="OldNewspaperTypes" panose="02000603060000020004" pitchFamily="2" charset="0"/>
              </a:rPr>
              <a:t>	</a:t>
            </a:r>
            <a:r>
              <a:rPr lang="en-US" altLang="en-US" dirty="0">
                <a:latin typeface="OldNewspaperTypes" panose="02000603060000020004" pitchFamily="2" charset="0"/>
              </a:rPr>
              <a:t>a plural</a:t>
            </a:r>
            <a:r>
              <a:rPr lang="en-US" altLang="en-US" b="1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b="1" dirty="0">
                <a:solidFill>
                  <a:srgbClr val="800080"/>
                </a:solidFill>
                <a:latin typeface="OldNewspaperTypes" panose="02000603060000020004" pitchFamily="2" charset="0"/>
              </a:rPr>
              <a:t>noun</a:t>
            </a:r>
            <a:r>
              <a:rPr lang="en-US" altLang="en-US" b="1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</a:p>
          <a:p>
            <a:pPr eaLnBrk="1" hangingPunct="1"/>
            <a:r>
              <a:rPr lang="en-US" altLang="en-US" b="1" dirty="0">
                <a:solidFill>
                  <a:srgbClr val="008000"/>
                </a:solidFill>
                <a:latin typeface="OldNewspaperTypes" panose="02000603060000020004" pitchFamily="2" charset="0"/>
              </a:rPr>
              <a:t>    </a:t>
            </a:r>
            <a:r>
              <a:rPr lang="en-US" altLang="en-US" b="1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b="1" dirty="0">
                <a:latin typeface="OldNewspaperTypes" panose="02000603060000020004" pitchFamily="2" charset="0"/>
              </a:rPr>
              <a:t>	  </a:t>
            </a:r>
            <a:r>
              <a:rPr lang="en-US" altLang="en-US" dirty="0">
                <a:latin typeface="OldNewspaperTypes" panose="02000603060000020004" pitchFamily="2" charset="0"/>
              </a:rPr>
              <a:t>=</a:t>
            </a:r>
            <a:r>
              <a:rPr lang="en-US" altLang="en-US" dirty="0">
                <a:solidFill>
                  <a:srgbClr val="008000"/>
                </a:solidFill>
                <a:latin typeface="OldNewspaperTypes" panose="02000603060000020004" pitchFamily="2" charset="0"/>
              </a:rPr>
              <a:t>	</a:t>
            </a:r>
            <a:r>
              <a:rPr lang="en-US" altLang="en-US" dirty="0">
                <a:latin typeface="OldNewspaperTypes" panose="02000603060000020004" pitchFamily="2" charset="0"/>
              </a:rPr>
              <a:t>a plural</a:t>
            </a:r>
            <a:r>
              <a:rPr lang="en-US" altLang="en-US" b="1" dirty="0">
                <a:solidFill>
                  <a:srgbClr val="008000"/>
                </a:solidFill>
                <a:latin typeface="OldNewspaperTypes" panose="02000603060000020004" pitchFamily="2" charset="0"/>
              </a:rPr>
              <a:t> verb </a:t>
            </a:r>
          </a:p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latin typeface="OldNewspaperTypes" panose="02000603060000020004" pitchFamily="2" charset="0"/>
              </a:rPr>
              <a:t>   </a:t>
            </a:r>
            <a:r>
              <a:rPr lang="en-US" altLang="en-US" b="1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birds</a:t>
            </a:r>
            <a:r>
              <a:rPr lang="en-US" altLang="en-US" b="1" dirty="0">
                <a:latin typeface="OldNewspaperTypes" panose="02000603060000020004" pitchFamily="2" charset="0"/>
              </a:rPr>
              <a:t>	  </a:t>
            </a:r>
            <a:r>
              <a:rPr lang="en-US" altLang="en-US" dirty="0">
                <a:latin typeface="OldNewspaperTypes" panose="02000603060000020004" pitchFamily="2" charset="0"/>
              </a:rPr>
              <a:t>=</a:t>
            </a:r>
            <a:r>
              <a:rPr lang="en-US" altLang="en-US" dirty="0">
                <a:solidFill>
                  <a:srgbClr val="FF0000"/>
                </a:solidFill>
                <a:latin typeface="OldNewspaperTypes" panose="02000603060000020004" pitchFamily="2" charset="0"/>
              </a:rPr>
              <a:t>	</a:t>
            </a:r>
            <a:r>
              <a:rPr lang="en-US" altLang="en-US" dirty="0">
                <a:latin typeface="OldNewspaperTypes" panose="02000603060000020004" pitchFamily="2" charset="0"/>
              </a:rPr>
              <a:t>a plural</a:t>
            </a:r>
            <a:r>
              <a:rPr lang="en-US" altLang="en-US" b="1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b="1" dirty="0">
                <a:solidFill>
                  <a:srgbClr val="800080"/>
                </a:solidFill>
                <a:latin typeface="OldNewspaperTypes" panose="02000603060000020004" pitchFamily="2" charset="0"/>
              </a:rPr>
              <a:t>noun</a:t>
            </a:r>
          </a:p>
        </p:txBody>
      </p:sp>
      <p:sp>
        <p:nvSpPr>
          <p:cNvPr id="51252" name="Text Box 52"/>
          <p:cNvSpPr txBox="1">
            <a:spLocks noChangeArrowheads="1"/>
          </p:cNvSpPr>
          <p:nvPr/>
        </p:nvSpPr>
        <p:spPr bwMode="auto">
          <a:xfrm>
            <a:off x="1927225" y="1739900"/>
            <a:ext cx="52562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solidFill>
                  <a:srgbClr val="800080"/>
                </a:solidFill>
                <a:latin typeface="OldNewspaperTypes" panose="02000603060000020004" pitchFamily="2" charset="0"/>
              </a:rPr>
              <a:t>NOUN  </a:t>
            </a:r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+ </a:t>
            </a:r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  + </a:t>
            </a:r>
            <a:r>
              <a:rPr lang="en-US" altLang="en-US" sz="3200" dirty="0">
                <a:solidFill>
                  <a:srgbClr val="800080"/>
                </a:solidFill>
                <a:latin typeface="OldNewspaperTypes" panose="02000603060000020004" pitchFamily="2" charset="0"/>
              </a:rPr>
              <a:t>NOUN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1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0" grpId="0"/>
      <p:bldP spid="51253" grpId="0"/>
      <p:bldP spid="51249" grpId="0" animBg="1"/>
      <p:bldP spid="5125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8B5CAB-F13E-41ED-9C16-32C49DF4409C}" type="slidenum">
              <a:rPr lang="en-US" altLang="en-US" sz="1400"/>
              <a:pPr/>
              <a:t>30</a:t>
            </a:fld>
            <a:endParaRPr lang="en-US" altLang="en-US" sz="1400"/>
          </a:p>
        </p:txBody>
      </p:sp>
      <p:sp>
        <p:nvSpPr>
          <p:cNvPr id="154665" name="AutoShape 41"/>
          <p:cNvSpPr>
            <a:spLocks noChangeArrowheads="1"/>
          </p:cNvSpPr>
          <p:nvPr/>
        </p:nvSpPr>
        <p:spPr bwMode="auto">
          <a:xfrm>
            <a:off x="731838" y="5118100"/>
            <a:ext cx="7758112" cy="1230313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        </a:t>
            </a:r>
            <a:endParaRPr lang="en-US" altLang="en-US" sz="4400">
              <a:solidFill>
                <a:schemeClr val="tx2"/>
              </a:solidFill>
            </a:endParaRPr>
          </a:p>
        </p:txBody>
      </p:sp>
      <p:sp>
        <p:nvSpPr>
          <p:cNvPr id="154629" name="Rectangle 5"/>
          <p:cNvSpPr>
            <a:spLocks noChangeArrowheads="1"/>
          </p:cNvSpPr>
          <p:nvPr/>
        </p:nvSpPr>
        <p:spPr bwMode="auto">
          <a:xfrm>
            <a:off x="885825" y="1892300"/>
            <a:ext cx="52117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3200" dirty="0">
                <a:latin typeface="OldNewspaperTypes" panose="02000603060000020004" pitchFamily="2" charset="0"/>
              </a:rPr>
              <a:t>PLURAL: </a:t>
            </a:r>
            <a:r>
              <a:rPr lang="en-US" altLang="en-US" sz="3200" i="1" dirty="0">
                <a:latin typeface="OldNewspaperTypes" panose="02000603060000020004" pitchFamily="2" charset="0"/>
              </a:rPr>
              <a:t>dog</a:t>
            </a:r>
            <a:r>
              <a:rPr lang="en-US" altLang="en-US" sz="32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s</a:t>
            </a:r>
            <a:r>
              <a:rPr lang="en-US" altLang="en-US" sz="3200" dirty="0">
                <a:latin typeface="OldNewspaperTypes" panose="02000603060000020004" pitchFamily="2" charset="0"/>
              </a:rPr>
              <a:t>, </a:t>
            </a:r>
            <a:r>
              <a:rPr lang="en-US" altLang="en-US" sz="3200" i="1" dirty="0">
                <a:latin typeface="OldNewspaperTypes" panose="02000603060000020004" pitchFamily="2" charset="0"/>
              </a:rPr>
              <a:t>animal</a:t>
            </a:r>
            <a:r>
              <a:rPr lang="en-US" altLang="en-US" sz="32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s</a:t>
            </a:r>
            <a:endParaRPr lang="en-US" altLang="en-US" sz="3200" dirty="0">
              <a:latin typeface="OldNewspaperTypes" panose="02000603060000020004" pitchFamily="2" charset="0"/>
            </a:endParaRPr>
          </a:p>
        </p:txBody>
      </p:sp>
      <p:sp>
        <p:nvSpPr>
          <p:cNvPr id="76805" name="Text Box 10"/>
          <p:cNvSpPr txBox="1">
            <a:spLocks noChangeArrowheads="1"/>
          </p:cNvSpPr>
          <p:nvPr/>
        </p:nvSpPr>
        <p:spPr bwMode="auto">
          <a:xfrm>
            <a:off x="193675" y="1239838"/>
            <a:ext cx="7104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(b) SINGULAR</a:t>
            </a:r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: </a:t>
            </a:r>
            <a:r>
              <a:rPr lang="en-US" altLang="en-US" sz="3200" dirty="0">
                <a:solidFill>
                  <a:srgbClr val="800080"/>
                </a:solidFill>
                <a:latin typeface="OldNewspaperTypes" panose="02000603060000020004" pitchFamily="2" charset="0"/>
              </a:rPr>
              <a:t>a </a:t>
            </a:r>
            <a:r>
              <a:rPr lang="en-US" altLang="en-US" sz="3200" dirty="0">
                <a:latin typeface="OldNewspaperTypes" panose="02000603060000020004" pitchFamily="2" charset="0"/>
              </a:rPr>
              <a:t>dog</a:t>
            </a:r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, </a:t>
            </a:r>
            <a:r>
              <a:rPr lang="en-US" altLang="en-US" sz="3200" dirty="0">
                <a:solidFill>
                  <a:srgbClr val="800080"/>
                </a:solidFill>
                <a:latin typeface="OldNewspaperTypes" panose="02000603060000020004" pitchFamily="2" charset="0"/>
              </a:rPr>
              <a:t>an </a:t>
            </a:r>
            <a:r>
              <a:rPr lang="en-US" altLang="en-US" sz="3200" dirty="0">
                <a:latin typeface="OldNewspaperTypes" panose="02000603060000020004" pitchFamily="2" charset="0"/>
              </a:rPr>
              <a:t>animal</a:t>
            </a:r>
          </a:p>
        </p:txBody>
      </p:sp>
      <p:sp>
        <p:nvSpPr>
          <p:cNvPr id="154652" name="Rectangle 28"/>
          <p:cNvSpPr>
            <a:spLocks noChangeArrowheads="1"/>
          </p:cNvSpPr>
          <p:nvPr/>
        </p:nvSpPr>
        <p:spPr bwMode="auto">
          <a:xfrm>
            <a:off x="269875" y="5092700"/>
            <a:ext cx="82184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660066"/>
                </a:solidFill>
                <a:latin typeface="OldNewspaperTypes" panose="02000603060000020004" pitchFamily="2" charset="0"/>
              </a:rPr>
              <a:t>    </a:t>
            </a:r>
            <a:r>
              <a:rPr lang="en-US" altLang="en-US" sz="3200" b="1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a</a:t>
            </a:r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dirty="0">
                <a:latin typeface="OldNewspaperTypes" panose="02000603060000020004" pitchFamily="2" charset="0"/>
              </a:rPr>
              <a:t>and</a:t>
            </a:r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b="1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an</a:t>
            </a:r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dirty="0">
                <a:latin typeface="OldNewspaperTypes" panose="02000603060000020004" pitchFamily="2" charset="0"/>
              </a:rPr>
              <a:t>– only with </a:t>
            </a:r>
            <a:r>
              <a:rPr lang="en-US" altLang="en-US" sz="3200" b="1" dirty="0">
                <a:latin typeface="OldNewspaperTypes" panose="02000603060000020004" pitchFamily="2" charset="0"/>
              </a:rPr>
              <a:t>singular</a:t>
            </a:r>
            <a:r>
              <a:rPr lang="en-US" altLang="en-US" sz="3200" dirty="0">
                <a:latin typeface="OldNewspaperTypes" panose="02000603060000020004" pitchFamily="2" charset="0"/>
              </a:rPr>
              <a:t> nouns</a:t>
            </a:r>
          </a:p>
        </p:txBody>
      </p:sp>
      <p:sp>
        <p:nvSpPr>
          <p:cNvPr id="154654" name="Rectangle 30"/>
          <p:cNvSpPr>
            <a:spLocks noChangeArrowheads="1"/>
          </p:cNvSpPr>
          <p:nvPr/>
        </p:nvSpPr>
        <p:spPr bwMode="auto">
          <a:xfrm>
            <a:off x="2074863" y="5656263"/>
            <a:ext cx="52244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b="1" dirty="0">
                <a:latin typeface="OldNewspaperTypes" panose="02000603060000020004" pitchFamily="2" charset="0"/>
              </a:rPr>
              <a:t>plural</a:t>
            </a:r>
            <a:r>
              <a:rPr lang="en-US" altLang="en-US" dirty="0">
                <a:latin typeface="OldNewspaperTypes" panose="02000603060000020004" pitchFamily="2" charset="0"/>
              </a:rPr>
              <a:t> nouns end in -</a:t>
            </a:r>
            <a:r>
              <a:rPr lang="en-US" altLang="en-US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s</a:t>
            </a:r>
          </a:p>
        </p:txBody>
      </p:sp>
      <p:sp>
        <p:nvSpPr>
          <p:cNvPr id="76810" name="Text Box 38"/>
          <p:cNvSpPr txBox="1">
            <a:spLocks noChangeArrowheads="1"/>
          </p:cNvSpPr>
          <p:nvPr/>
        </p:nvSpPr>
        <p:spPr bwMode="auto">
          <a:xfrm>
            <a:off x="1038225" y="304800"/>
            <a:ext cx="71437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1-4  PLURAL NOUNS + </a:t>
            </a:r>
            <a:r>
              <a:rPr lang="en-US" altLang="en-US" sz="3200" i="1" dirty="0">
                <a:latin typeface="OldNewspaperTypes" panose="02000603060000020004" pitchFamily="2" charset="0"/>
              </a:rPr>
              <a:t>BE</a:t>
            </a:r>
          </a:p>
        </p:txBody>
      </p:sp>
      <p:pic>
        <p:nvPicPr>
          <p:cNvPr id="2050" name="Picture 2" descr="Resultado de imagen para dogs vint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465" y="1850013"/>
            <a:ext cx="2197971" cy="29997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4113" y="2581277"/>
            <a:ext cx="3222981" cy="23772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4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4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4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65" grpId="0" animBg="1" autoUpdateAnimBg="0"/>
      <p:bldP spid="154629" grpId="0" autoUpdateAnimBg="0"/>
      <p:bldP spid="154652" grpId="0" autoUpdateAnimBg="0"/>
      <p:bldP spid="154654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4FE8E7F-D16D-47C1-91DB-7B0E768373A2}" type="slidenum">
              <a:rPr lang="en-US" altLang="en-US" sz="1400"/>
              <a:pPr/>
              <a:t>31</a:t>
            </a:fld>
            <a:endParaRPr lang="en-US" altLang="en-US" sz="1400"/>
          </a:p>
        </p:txBody>
      </p:sp>
      <p:sp>
        <p:nvSpPr>
          <p:cNvPr id="177176" name="AutoShape 24"/>
          <p:cNvSpPr>
            <a:spLocks noChangeArrowheads="1"/>
          </p:cNvSpPr>
          <p:nvPr/>
        </p:nvSpPr>
        <p:spPr bwMode="auto">
          <a:xfrm>
            <a:off x="1960563" y="3313113"/>
            <a:ext cx="5146675" cy="1804987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        </a:t>
            </a:r>
            <a:endParaRPr lang="en-US" altLang="en-US" sz="4400">
              <a:solidFill>
                <a:schemeClr val="tx2"/>
              </a:solidFill>
            </a:endParaRP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152400" y="1755775"/>
            <a:ext cx="759124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OldNewspaperTypes" panose="02000603060000020004" pitchFamily="2" charset="0"/>
              </a:rPr>
              <a:t> </a:t>
            </a:r>
            <a:r>
              <a:rPr lang="en-US" altLang="en-US" dirty="0">
                <a:latin typeface="OldNewspaperTypes" panose="02000603060000020004" pitchFamily="2" charset="0"/>
              </a:rPr>
              <a:t>(c) SINGULAR: a cit</a:t>
            </a:r>
            <a:r>
              <a:rPr lang="en-US" altLang="en-US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y</a:t>
            </a:r>
            <a:r>
              <a:rPr lang="en-US" altLang="en-US" dirty="0">
                <a:latin typeface="OldNewspaperTypes" panose="02000603060000020004" pitchFamily="2" charset="0"/>
              </a:rPr>
              <a:t>, a countr</a:t>
            </a:r>
            <a:r>
              <a:rPr lang="en-US" altLang="en-US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y</a:t>
            </a:r>
            <a:r>
              <a:rPr lang="en-US" altLang="en-US" b="1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</a:p>
          <a:p>
            <a:pPr eaLnBrk="1" hangingPunct="1"/>
            <a:r>
              <a:rPr lang="en-US" altLang="en-US" b="1" dirty="0">
                <a:solidFill>
                  <a:srgbClr val="FF0000"/>
                </a:solidFill>
              </a:rPr>
              <a:t>      </a:t>
            </a:r>
            <a:r>
              <a:rPr lang="en-US" altLang="en-US" dirty="0">
                <a:latin typeface="OldNewspaperTypes" panose="02000603060000020004" pitchFamily="2" charset="0"/>
              </a:rPr>
              <a:t>PLURAL: 			</a:t>
            </a:r>
          </a:p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			</a:t>
            </a:r>
          </a:p>
        </p:txBody>
      </p:sp>
      <p:sp>
        <p:nvSpPr>
          <p:cNvPr id="177157" name="Rectangle 5"/>
          <p:cNvSpPr>
            <a:spLocks noChangeArrowheads="1"/>
          </p:cNvSpPr>
          <p:nvPr/>
        </p:nvSpPr>
        <p:spPr bwMode="auto">
          <a:xfrm>
            <a:off x="3016694" y="2330450"/>
            <a:ext cx="36376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>
                <a:latin typeface="OldNewspaperTypes" panose="02000603060000020004" pitchFamily="2" charset="0"/>
              </a:rPr>
              <a:t>cit</a:t>
            </a:r>
            <a:r>
              <a:rPr lang="en-US" altLang="en-US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ies</a:t>
            </a:r>
            <a:r>
              <a:rPr lang="en-US" altLang="en-US" dirty="0">
                <a:latin typeface="OldNewspaperTypes" panose="02000603060000020004" pitchFamily="2" charset="0"/>
              </a:rPr>
              <a:t>, countr</a:t>
            </a:r>
            <a:r>
              <a:rPr lang="en-US" altLang="en-US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ies</a:t>
            </a:r>
          </a:p>
        </p:txBody>
      </p:sp>
      <p:sp>
        <p:nvSpPr>
          <p:cNvPr id="78854" name="Rectangle 9"/>
          <p:cNvSpPr>
            <a:spLocks noChangeArrowheads="1"/>
          </p:cNvSpPr>
          <p:nvPr/>
        </p:nvSpPr>
        <p:spPr bwMode="auto">
          <a:xfrm>
            <a:off x="685800" y="28194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77162" name="Text Box 10"/>
          <p:cNvSpPr txBox="1">
            <a:spLocks noChangeArrowheads="1"/>
          </p:cNvSpPr>
          <p:nvPr/>
        </p:nvSpPr>
        <p:spPr bwMode="auto">
          <a:xfrm>
            <a:off x="3830904" y="4114800"/>
            <a:ext cx="102181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dirty="0" err="1">
                <a:latin typeface="OldNewspaperTypes" panose="02000603060000020004" pitchFamily="2" charset="0"/>
              </a:rPr>
              <a:t>cit</a:t>
            </a:r>
            <a:endParaRPr lang="en-US" altLang="en-US" sz="5400" dirty="0">
              <a:latin typeface="OldNewspaperTypes" panose="02000603060000020004" pitchFamily="2" charset="0"/>
            </a:endParaRPr>
          </a:p>
        </p:txBody>
      </p:sp>
      <p:sp>
        <p:nvSpPr>
          <p:cNvPr id="177163" name="Rectangle 11"/>
          <p:cNvSpPr>
            <a:spLocks noChangeArrowheads="1"/>
          </p:cNvSpPr>
          <p:nvPr/>
        </p:nvSpPr>
        <p:spPr bwMode="auto">
          <a:xfrm>
            <a:off x="4618038" y="4191000"/>
            <a:ext cx="495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 i="1"/>
              <a:t>y</a:t>
            </a:r>
          </a:p>
        </p:txBody>
      </p:sp>
      <p:sp>
        <p:nvSpPr>
          <p:cNvPr id="177164" name="Text Box 12"/>
          <p:cNvSpPr txBox="1">
            <a:spLocks noChangeArrowheads="1"/>
          </p:cNvSpPr>
          <p:nvPr/>
        </p:nvSpPr>
        <p:spPr bwMode="auto">
          <a:xfrm>
            <a:off x="4642669" y="4119563"/>
            <a:ext cx="10715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b="1" i="1" dirty="0" err="1">
                <a:latin typeface="OldNewspaperTypes" panose="02000603060000020004" pitchFamily="2" charset="0"/>
              </a:rPr>
              <a:t>ies</a:t>
            </a:r>
            <a:endParaRPr lang="en-US" altLang="en-US" sz="5400" b="1" i="1" dirty="0">
              <a:latin typeface="OldNewspaperTypes" panose="02000603060000020004" pitchFamily="2" charset="0"/>
            </a:endParaRPr>
          </a:p>
        </p:txBody>
      </p:sp>
      <p:sp>
        <p:nvSpPr>
          <p:cNvPr id="177165" name="Rectangle 13"/>
          <p:cNvSpPr>
            <a:spLocks noChangeArrowheads="1"/>
          </p:cNvSpPr>
          <p:nvPr/>
        </p:nvSpPr>
        <p:spPr bwMode="auto">
          <a:xfrm>
            <a:off x="2058354" y="3379788"/>
            <a:ext cx="49701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dirty="0">
                <a:latin typeface="OldNewspaperTypes" panose="02000603060000020004" pitchFamily="2" charset="0"/>
              </a:rPr>
              <a:t>Omit the </a:t>
            </a:r>
            <a:r>
              <a:rPr lang="en-US" altLang="en-US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-</a:t>
            </a:r>
            <a:r>
              <a:rPr lang="en-US" altLang="en-US" sz="32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y</a:t>
            </a:r>
            <a:r>
              <a:rPr lang="en-US" altLang="en-US" sz="3200" dirty="0">
                <a:latin typeface="OldNewspaperTypes" panose="02000603060000020004" pitchFamily="2" charset="0"/>
              </a:rPr>
              <a:t> and add </a:t>
            </a:r>
            <a:r>
              <a:rPr lang="en-US" altLang="en-US" sz="3200" b="1" dirty="0">
                <a:solidFill>
                  <a:srgbClr val="FF0000"/>
                </a:solidFill>
                <a:latin typeface="OldNewspaperTypes" panose="02000603060000020004" pitchFamily="2" charset="0"/>
              </a:rPr>
              <a:t>-</a:t>
            </a:r>
            <a:r>
              <a:rPr lang="en-US" altLang="en-US" sz="3200" b="1" i="1" dirty="0" err="1">
                <a:solidFill>
                  <a:srgbClr val="FF0000"/>
                </a:solidFill>
                <a:latin typeface="OldNewspaperTypes" panose="02000603060000020004" pitchFamily="2" charset="0"/>
              </a:rPr>
              <a:t>ies</a:t>
            </a:r>
            <a:endParaRPr lang="en-US" altLang="en-US" sz="3200" b="1" i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78859" name="Text Box 21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1-4  PLURAL NOUNS + </a:t>
            </a:r>
            <a:r>
              <a:rPr lang="en-US" altLang="en-US" i="1" dirty="0">
                <a:latin typeface="OldNewspaperTypes" panose="02000603060000020004" pitchFamily="2" charset="0"/>
              </a:rPr>
              <a:t>BE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77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77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76" grpId="0" animBg="1"/>
      <p:bldP spid="177157" grpId="0"/>
      <p:bldP spid="177162" grpId="0"/>
      <p:bldP spid="177163" grpId="0"/>
      <p:bldP spid="177163" grpId="1"/>
      <p:bldP spid="177164" grpId="0"/>
      <p:bldP spid="17716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EDFEF7F-23D5-4921-9F0C-F3DF595DDE45}" type="slidenum">
              <a:rPr lang="en-US" altLang="en-US" sz="1400"/>
              <a:pPr/>
              <a:t>32</a:t>
            </a:fld>
            <a:endParaRPr lang="en-US" altLang="en-US" sz="1400"/>
          </a:p>
        </p:txBody>
      </p:sp>
      <p:sp>
        <p:nvSpPr>
          <p:cNvPr id="80899" name="Rectangle 4"/>
          <p:cNvSpPr>
            <a:spLocks noChangeArrowheads="1"/>
          </p:cNvSpPr>
          <p:nvPr/>
        </p:nvSpPr>
        <p:spPr bwMode="auto">
          <a:xfrm>
            <a:off x="152400" y="1755775"/>
            <a:ext cx="759124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OldNewspaperTypes" panose="02000603060000020004" pitchFamily="2" charset="0"/>
              </a:rPr>
              <a:t> </a:t>
            </a:r>
            <a:r>
              <a:rPr lang="en-US" altLang="en-US" dirty="0">
                <a:latin typeface="OldNewspaperTypes" panose="02000603060000020004" pitchFamily="2" charset="0"/>
              </a:rPr>
              <a:t>(c) SINGULAR: a cit</a:t>
            </a:r>
            <a:r>
              <a:rPr lang="en-US" altLang="en-US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y</a:t>
            </a:r>
            <a:r>
              <a:rPr lang="en-US" altLang="en-US" dirty="0">
                <a:latin typeface="OldNewspaperTypes" panose="02000603060000020004" pitchFamily="2" charset="0"/>
              </a:rPr>
              <a:t>, a countr</a:t>
            </a:r>
            <a:r>
              <a:rPr lang="en-US" altLang="en-US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y</a:t>
            </a:r>
            <a:r>
              <a:rPr lang="en-US" altLang="en-US" b="1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</a:p>
          <a:p>
            <a:pPr eaLnBrk="1" hangingPunct="1"/>
            <a:r>
              <a:rPr lang="en-US" altLang="en-US" b="1" dirty="0">
                <a:solidFill>
                  <a:srgbClr val="FF0000"/>
                </a:solidFill>
                <a:latin typeface="OldNewspaperTypes" panose="02000603060000020004" pitchFamily="2" charset="0"/>
              </a:rPr>
              <a:t>      </a:t>
            </a:r>
            <a:r>
              <a:rPr lang="en-US" altLang="en-US" dirty="0">
                <a:latin typeface="OldNewspaperTypes" panose="02000603060000020004" pitchFamily="2" charset="0"/>
              </a:rPr>
              <a:t>PLURAL: 			</a:t>
            </a:r>
          </a:p>
          <a:p>
            <a:pPr eaLnBrk="1" hangingPunct="1"/>
            <a:r>
              <a:rPr lang="en-US" altLang="en-US" dirty="0"/>
              <a:t>			</a:t>
            </a:r>
          </a:p>
        </p:txBody>
      </p:sp>
      <p:sp>
        <p:nvSpPr>
          <p:cNvPr id="80900" name="Rectangle 5"/>
          <p:cNvSpPr>
            <a:spLocks noChangeArrowheads="1"/>
          </p:cNvSpPr>
          <p:nvPr/>
        </p:nvSpPr>
        <p:spPr bwMode="auto">
          <a:xfrm>
            <a:off x="3016694" y="2330450"/>
            <a:ext cx="36376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>
                <a:latin typeface="OldNewspaperTypes" panose="02000603060000020004" pitchFamily="2" charset="0"/>
              </a:rPr>
              <a:t>cit</a:t>
            </a:r>
            <a:r>
              <a:rPr lang="en-US" altLang="en-US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ies</a:t>
            </a:r>
            <a:r>
              <a:rPr lang="en-US" altLang="en-US" dirty="0">
                <a:latin typeface="OldNewspaperTypes" panose="02000603060000020004" pitchFamily="2" charset="0"/>
              </a:rPr>
              <a:t>, countr</a:t>
            </a:r>
            <a:r>
              <a:rPr lang="en-US" altLang="en-US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ies</a:t>
            </a:r>
          </a:p>
        </p:txBody>
      </p:sp>
      <p:sp>
        <p:nvSpPr>
          <p:cNvPr id="80901" name="Rectangle 7"/>
          <p:cNvSpPr>
            <a:spLocks noChangeArrowheads="1"/>
          </p:cNvSpPr>
          <p:nvPr/>
        </p:nvSpPr>
        <p:spPr bwMode="auto">
          <a:xfrm>
            <a:off x="685800" y="28194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80902" name="Text Box 16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1-4  PLURAL NOUNS + </a:t>
            </a:r>
            <a:r>
              <a:rPr lang="en-US" altLang="en-US" i="1" dirty="0">
                <a:latin typeface="OldNewspaperTypes" panose="02000603060000020004" pitchFamily="2" charset="0"/>
              </a:rPr>
              <a:t>BE</a:t>
            </a:r>
          </a:p>
        </p:txBody>
      </p:sp>
      <p:sp>
        <p:nvSpPr>
          <p:cNvPr id="80903" name="AutoShape 21"/>
          <p:cNvSpPr>
            <a:spLocks noChangeArrowheads="1"/>
          </p:cNvSpPr>
          <p:nvPr/>
        </p:nvSpPr>
        <p:spPr bwMode="auto">
          <a:xfrm>
            <a:off x="1960563" y="3313113"/>
            <a:ext cx="5146675" cy="1804987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        </a:t>
            </a:r>
            <a:endParaRPr lang="en-US" altLang="en-US" sz="4400">
              <a:solidFill>
                <a:schemeClr val="tx2"/>
              </a:solidFill>
            </a:endParaRPr>
          </a:p>
        </p:txBody>
      </p:sp>
      <p:sp>
        <p:nvSpPr>
          <p:cNvPr id="178198" name="Text Box 22"/>
          <p:cNvSpPr txBox="1">
            <a:spLocks noChangeArrowheads="1"/>
          </p:cNvSpPr>
          <p:nvPr/>
        </p:nvSpPr>
        <p:spPr bwMode="auto">
          <a:xfrm>
            <a:off x="3177873" y="4114800"/>
            <a:ext cx="232788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dirty="0" err="1">
                <a:latin typeface="OldNewspaperTypes" panose="02000603060000020004" pitchFamily="2" charset="0"/>
              </a:rPr>
              <a:t>countr</a:t>
            </a:r>
            <a:endParaRPr lang="en-US" altLang="en-US" sz="5400" dirty="0">
              <a:latin typeface="OldNewspaperTypes" panose="02000603060000020004" pitchFamily="2" charset="0"/>
            </a:endParaRPr>
          </a:p>
        </p:txBody>
      </p:sp>
      <p:sp>
        <p:nvSpPr>
          <p:cNvPr id="178199" name="Rectangle 23"/>
          <p:cNvSpPr>
            <a:spLocks noChangeArrowheads="1"/>
          </p:cNvSpPr>
          <p:nvPr/>
        </p:nvSpPr>
        <p:spPr bwMode="auto">
          <a:xfrm>
            <a:off x="5232400" y="4191000"/>
            <a:ext cx="495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 i="1"/>
              <a:t>y</a:t>
            </a:r>
          </a:p>
        </p:txBody>
      </p:sp>
      <p:sp>
        <p:nvSpPr>
          <p:cNvPr id="178200" name="Text Box 24"/>
          <p:cNvSpPr txBox="1">
            <a:spLocks noChangeArrowheads="1"/>
          </p:cNvSpPr>
          <p:nvPr/>
        </p:nvSpPr>
        <p:spPr bwMode="auto">
          <a:xfrm>
            <a:off x="5257032" y="4114800"/>
            <a:ext cx="10715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b="1" i="1" dirty="0" err="1">
                <a:latin typeface="OldNewspaperTypes" panose="02000603060000020004" pitchFamily="2" charset="0"/>
              </a:rPr>
              <a:t>ies</a:t>
            </a:r>
            <a:endParaRPr lang="en-US" altLang="en-US" sz="5400" b="1" i="1" dirty="0">
              <a:latin typeface="OldNewspaperTypes" panose="02000603060000020004" pitchFamily="2" charset="0"/>
            </a:endParaRPr>
          </a:p>
        </p:txBody>
      </p:sp>
      <p:sp>
        <p:nvSpPr>
          <p:cNvPr id="178201" name="Rectangle 25"/>
          <p:cNvSpPr>
            <a:spLocks noChangeArrowheads="1"/>
          </p:cNvSpPr>
          <p:nvPr/>
        </p:nvSpPr>
        <p:spPr bwMode="auto">
          <a:xfrm>
            <a:off x="2067163" y="3429000"/>
            <a:ext cx="49541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dirty="0">
                <a:latin typeface="OldNewspaperTypes" panose="02000603060000020004" pitchFamily="2" charset="0"/>
              </a:rPr>
              <a:t>Omit the </a:t>
            </a:r>
            <a:r>
              <a:rPr lang="en-US" altLang="en-US" sz="3200" b="1" dirty="0">
                <a:solidFill>
                  <a:srgbClr val="FF0000"/>
                </a:solidFill>
                <a:latin typeface="OldNewspaperTypes" panose="02000603060000020004" pitchFamily="2" charset="0"/>
              </a:rPr>
              <a:t>-</a:t>
            </a:r>
            <a:r>
              <a:rPr lang="en-US" altLang="en-US" sz="32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y</a:t>
            </a:r>
            <a:r>
              <a:rPr lang="en-US" altLang="en-US" sz="3200" dirty="0">
                <a:latin typeface="OldNewspaperTypes" panose="02000603060000020004" pitchFamily="2" charset="0"/>
              </a:rPr>
              <a:t> and add </a:t>
            </a:r>
            <a:r>
              <a:rPr lang="en-US" altLang="en-US" sz="3200" b="1" dirty="0">
                <a:solidFill>
                  <a:srgbClr val="FF0000"/>
                </a:solidFill>
                <a:latin typeface="OldNewspaperTypes" panose="02000603060000020004" pitchFamily="2" charset="0"/>
              </a:rPr>
              <a:t>-</a:t>
            </a:r>
            <a:r>
              <a:rPr lang="en-US" altLang="en-US" sz="3200" b="1" i="1" dirty="0" err="1">
                <a:solidFill>
                  <a:srgbClr val="FF0000"/>
                </a:solidFill>
                <a:latin typeface="OldNewspaperTypes" panose="02000603060000020004" pitchFamily="2" charset="0"/>
              </a:rPr>
              <a:t>ies</a:t>
            </a:r>
            <a:endParaRPr lang="en-US" altLang="en-US" sz="3200" b="1" i="1" dirty="0">
              <a:latin typeface="OldNewspaperTypes" panose="0200060306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7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7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7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7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98" grpId="0"/>
      <p:bldP spid="178199" grpId="0"/>
      <p:bldP spid="178200" grpId="0"/>
      <p:bldP spid="17820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9718E1-5DB1-43C1-9A20-DA9D14E938D5}" type="slidenum">
              <a:rPr lang="en-US" altLang="en-US" sz="1400"/>
              <a:pPr/>
              <a:t>33</a:t>
            </a:fld>
            <a:endParaRPr lang="en-US" altLang="en-US" sz="1400"/>
          </a:p>
        </p:txBody>
      </p:sp>
      <p:sp>
        <p:nvSpPr>
          <p:cNvPr id="179208" name="Rectangle 8"/>
          <p:cNvSpPr>
            <a:spLocks noChangeArrowheads="1"/>
          </p:cNvSpPr>
          <p:nvPr/>
        </p:nvSpPr>
        <p:spPr bwMode="auto">
          <a:xfrm>
            <a:off x="193675" y="1739900"/>
            <a:ext cx="8723313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latin typeface="OldNewspaperTypes" panose="02000603060000020004" pitchFamily="2" charset="0"/>
              </a:rPr>
              <a:t>         </a:t>
            </a:r>
            <a:r>
              <a:rPr lang="en-US" altLang="en-US" dirty="0">
                <a:solidFill>
                  <a:srgbClr val="800080"/>
                </a:solidFill>
                <a:latin typeface="OldNewspaperTypes" panose="02000603060000020004" pitchFamily="2" charset="0"/>
              </a:rPr>
              <a:t>NOUN</a:t>
            </a:r>
            <a:r>
              <a:rPr lang="en-US" altLang="en-US" dirty="0">
                <a:latin typeface="OldNewspaperTypes" panose="02000603060000020004" pitchFamily="2" charset="0"/>
              </a:rPr>
              <a:t> </a:t>
            </a:r>
            <a:r>
              <a:rPr lang="en-US" altLang="en-US" i="1" dirty="0">
                <a:latin typeface="OldNewspaperTypes" panose="02000603060000020004" pitchFamily="2" charset="0"/>
              </a:rPr>
              <a:t>and</a:t>
            </a:r>
            <a:r>
              <a:rPr lang="en-US" altLang="en-US" dirty="0">
                <a:latin typeface="OldNewspaperTypes" panose="02000603060000020004" pitchFamily="2" charset="0"/>
              </a:rPr>
              <a:t> </a:t>
            </a:r>
            <a:r>
              <a:rPr lang="en-US" altLang="en-US" dirty="0">
                <a:solidFill>
                  <a:srgbClr val="800080"/>
                </a:solidFill>
                <a:latin typeface="OldNewspaperTypes" panose="02000603060000020004" pitchFamily="2" charset="0"/>
              </a:rPr>
              <a:t>NOUN</a:t>
            </a:r>
            <a:r>
              <a:rPr lang="en-US" altLang="en-US" dirty="0">
                <a:latin typeface="OldNewspaperTypes" panose="02000603060000020004" pitchFamily="2" charset="0"/>
              </a:rPr>
              <a:t> + </a:t>
            </a:r>
            <a:r>
              <a:rPr lang="en-US" altLang="en-US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dirty="0">
                <a:latin typeface="OldNewspaperTypes" panose="02000603060000020004" pitchFamily="2" charset="0"/>
              </a:rPr>
              <a:t> + </a:t>
            </a:r>
            <a:r>
              <a:rPr lang="en-US" altLang="en-US" dirty="0">
                <a:solidFill>
                  <a:srgbClr val="800080"/>
                </a:solidFill>
                <a:latin typeface="OldNewspaperTypes" panose="02000603060000020004" pitchFamily="2" charset="0"/>
              </a:rPr>
              <a:t>NOUN</a:t>
            </a:r>
            <a:r>
              <a:rPr lang="en-US" altLang="en-US" sz="3200" b="1" dirty="0">
                <a:solidFill>
                  <a:schemeClr val="accent2"/>
                </a:solidFill>
                <a:latin typeface="OldNewspaperTypes" panose="02000603060000020004" pitchFamily="2" charset="0"/>
              </a:rPr>
              <a:t> </a:t>
            </a:r>
          </a:p>
          <a:p>
            <a:pPr eaLnBrk="1" hangingPunct="1"/>
            <a:endParaRPr lang="en-US" altLang="en-US" sz="3200" b="1" dirty="0">
              <a:solidFill>
                <a:schemeClr val="accent2"/>
              </a:solidFill>
              <a:latin typeface="OldNewspaperTypes" panose="02000603060000020004" pitchFamily="2" charset="0"/>
            </a:endParaRPr>
          </a:p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(d) </a:t>
            </a:r>
            <a:r>
              <a:rPr lang="en-US" altLang="en-US" sz="3200" b="1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Italy </a:t>
            </a:r>
            <a:r>
              <a:rPr lang="en-US" altLang="en-US" sz="3200" b="1" i="1" dirty="0">
                <a:latin typeface="OldNewspaperTypes" panose="02000603060000020004" pitchFamily="2" charset="0"/>
              </a:rPr>
              <a:t> and </a:t>
            </a:r>
            <a:r>
              <a:rPr lang="en-US" altLang="en-US" sz="3200" b="1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Greece</a:t>
            </a:r>
            <a:r>
              <a:rPr lang="en-US" altLang="en-US" sz="3200" b="1" i="1" dirty="0">
                <a:latin typeface="OldNewspaperTypes" panose="02000603060000020004" pitchFamily="2" charset="0"/>
              </a:rPr>
              <a:t>    </a:t>
            </a:r>
            <a:r>
              <a:rPr lang="en-US" altLang="en-US" sz="3200" b="1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sz="3200" b="1" i="1" dirty="0">
                <a:latin typeface="OldNewspaperTypes" panose="02000603060000020004" pitchFamily="2" charset="0"/>
              </a:rPr>
              <a:t>      </a:t>
            </a:r>
            <a:r>
              <a:rPr lang="en-US" altLang="en-US" sz="3200" b="1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countries</a:t>
            </a:r>
            <a:r>
              <a:rPr lang="en-US" altLang="en-US" sz="3200" b="1" i="1" dirty="0">
                <a:latin typeface="OldNewspaperTypes" panose="02000603060000020004" pitchFamily="2" charset="0"/>
              </a:rPr>
              <a:t>.</a:t>
            </a:r>
          </a:p>
          <a:p>
            <a:pPr eaLnBrk="1" hangingPunct="1"/>
            <a:r>
              <a:rPr lang="en-US" altLang="en-US" sz="3200" b="1" i="1" dirty="0">
                <a:latin typeface="OldNewspaperTypes" panose="02000603060000020004" pitchFamily="2" charset="0"/>
              </a:rPr>
              <a:t>   </a:t>
            </a:r>
            <a:endParaRPr lang="en-US" altLang="en-US" sz="3200" i="1" dirty="0">
              <a:latin typeface="OldNewspaperTypes" panose="02000603060000020004" pitchFamily="2" charset="0"/>
            </a:endParaRPr>
          </a:p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(e) </a:t>
            </a:r>
            <a:r>
              <a:rPr lang="en-US" altLang="en-US" sz="3200" b="1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Bees</a:t>
            </a:r>
            <a:r>
              <a:rPr lang="en-US" altLang="en-US" sz="3200" b="1" i="1" dirty="0">
                <a:latin typeface="OldNewspaperTypes" panose="02000603060000020004" pitchFamily="2" charset="0"/>
              </a:rPr>
              <a:t> and </a:t>
            </a:r>
            <a:r>
              <a:rPr lang="en-US" altLang="en-US" sz="3200" b="1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ants</a:t>
            </a:r>
            <a:r>
              <a:rPr lang="en-US" altLang="en-US" sz="3200" b="1" i="1" dirty="0">
                <a:latin typeface="OldNewspaperTypes" panose="02000603060000020004" pitchFamily="2" charset="0"/>
              </a:rPr>
              <a:t>        </a:t>
            </a:r>
            <a:r>
              <a:rPr lang="en-US" altLang="en-US" sz="3200" b="1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sz="3200" b="1" i="1" dirty="0">
                <a:latin typeface="OldNewspaperTypes" panose="02000603060000020004" pitchFamily="2" charset="0"/>
              </a:rPr>
              <a:t>      </a:t>
            </a:r>
            <a:r>
              <a:rPr lang="en-US" altLang="en-US" sz="3200" b="1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bugs</a:t>
            </a:r>
            <a:r>
              <a:rPr lang="en-US" altLang="en-US" sz="3200" b="1" i="1" dirty="0">
                <a:latin typeface="OldNewspaperTypes" panose="02000603060000020004" pitchFamily="2" charset="0"/>
              </a:rPr>
              <a:t>.</a:t>
            </a:r>
            <a:r>
              <a:rPr lang="en-US" altLang="en-US" sz="3200" dirty="0">
                <a:latin typeface="OldNewspaperTypes" panose="02000603060000020004" pitchFamily="2" charset="0"/>
              </a:rPr>
              <a:t> </a:t>
            </a:r>
          </a:p>
        </p:txBody>
      </p:sp>
      <p:sp>
        <p:nvSpPr>
          <p:cNvPr id="82948" name="Text Box 20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1-4  PLURAL NOUNS + </a:t>
            </a:r>
            <a:r>
              <a:rPr lang="en-US" altLang="en-US" i="1" dirty="0">
                <a:latin typeface="OldNewspaperTypes" panose="02000603060000020004" pitchFamily="2" charset="0"/>
              </a:rPr>
              <a:t>BE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9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78E21C-C08A-4EB2-A0BE-85FEAA9AF3AC}" type="slidenum">
              <a:rPr lang="en-US" altLang="en-US" sz="1400"/>
              <a:pPr/>
              <a:t>34</a:t>
            </a:fld>
            <a:endParaRPr lang="en-US" altLang="en-US" sz="1400"/>
          </a:p>
        </p:txBody>
      </p:sp>
      <p:sp>
        <p:nvSpPr>
          <p:cNvPr id="84995" name="Text Box 7"/>
          <p:cNvSpPr txBox="1">
            <a:spLocks noChangeArrowheads="1"/>
          </p:cNvSpPr>
          <p:nvPr/>
        </p:nvSpPr>
        <p:spPr bwMode="auto">
          <a:xfrm>
            <a:off x="17027" y="4856163"/>
            <a:ext cx="476495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dirty="0">
                <a:latin typeface="OldNewspaperTypes" panose="02000603060000020004" pitchFamily="2" charset="0"/>
              </a:rPr>
              <a:t>A school is a building.</a:t>
            </a:r>
            <a:r>
              <a:rPr lang="en-US" altLang="en-US" sz="4400" dirty="0">
                <a:solidFill>
                  <a:schemeClr val="tx2"/>
                </a:solidFill>
                <a:latin typeface="OldNewspaperTypes" panose="02000603060000020004" pitchFamily="2" charset="0"/>
              </a:rPr>
              <a:t> </a:t>
            </a:r>
          </a:p>
        </p:txBody>
      </p:sp>
      <p:sp>
        <p:nvSpPr>
          <p:cNvPr id="62472" name="Text Box 8"/>
          <p:cNvSpPr txBox="1">
            <a:spLocks noChangeArrowheads="1"/>
          </p:cNvSpPr>
          <p:nvPr/>
        </p:nvSpPr>
        <p:spPr bwMode="auto">
          <a:xfrm>
            <a:off x="4323335" y="1547813"/>
            <a:ext cx="465499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dirty="0">
                <a:latin typeface="OldNewspaperTypes" panose="02000603060000020004" pitchFamily="2" charset="0"/>
              </a:rPr>
              <a:t>Schools</a:t>
            </a:r>
            <a:r>
              <a:rPr lang="en-US" altLang="en-US" sz="3200" b="1" dirty="0">
                <a:latin typeface="OldNewspaperTypes" panose="02000603060000020004" pitchFamily="2" charset="0"/>
              </a:rPr>
              <a:t> </a:t>
            </a:r>
            <a:r>
              <a:rPr lang="en-US" altLang="en-US" sz="3200" dirty="0">
                <a:latin typeface="OldNewspaperTypes" panose="02000603060000020004" pitchFamily="2" charset="0"/>
              </a:rPr>
              <a:t>are buildings.</a:t>
            </a:r>
            <a:r>
              <a:rPr lang="en-US" altLang="en-US" sz="4400" dirty="0">
                <a:solidFill>
                  <a:schemeClr val="tx2"/>
                </a:solidFill>
                <a:latin typeface="OldNewspaperTypes" panose="02000603060000020004" pitchFamily="2" charset="0"/>
              </a:rPr>
              <a:t> </a:t>
            </a:r>
          </a:p>
        </p:txBody>
      </p:sp>
      <p:pic>
        <p:nvPicPr>
          <p:cNvPr id="84997" name="Picture 14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4273550"/>
            <a:ext cx="2076450" cy="21510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4998" name="Picture 15" descr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163" y="2506663"/>
            <a:ext cx="2355850" cy="1651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4999" name="Picture 16" descr="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20953">
            <a:off x="385763" y="1314450"/>
            <a:ext cx="3117850" cy="3228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000" name="Text Box 20"/>
          <p:cNvSpPr txBox="1">
            <a:spLocks noChangeArrowheads="1"/>
          </p:cNvSpPr>
          <p:nvPr/>
        </p:nvSpPr>
        <p:spPr bwMode="auto">
          <a:xfrm>
            <a:off x="1049583" y="4503738"/>
            <a:ext cx="181402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singular</a:t>
            </a:r>
          </a:p>
        </p:txBody>
      </p:sp>
      <p:sp>
        <p:nvSpPr>
          <p:cNvPr id="85001" name="Text Box 21"/>
          <p:cNvSpPr txBox="1">
            <a:spLocks noChangeArrowheads="1"/>
          </p:cNvSpPr>
          <p:nvPr/>
        </p:nvSpPr>
        <p:spPr bwMode="auto">
          <a:xfrm>
            <a:off x="5861990" y="1123950"/>
            <a:ext cx="136178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plural</a:t>
            </a:r>
          </a:p>
        </p:txBody>
      </p:sp>
      <p:sp>
        <p:nvSpPr>
          <p:cNvPr id="85002" name="Text Box 22"/>
          <p:cNvSpPr txBox="1">
            <a:spLocks noChangeArrowheads="1"/>
          </p:cNvSpPr>
          <p:nvPr/>
        </p:nvSpPr>
        <p:spPr bwMode="auto">
          <a:xfrm>
            <a:off x="1038225" y="304800"/>
            <a:ext cx="71437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1-4  PLURAL NOUNS + </a:t>
            </a:r>
            <a:r>
              <a:rPr lang="en-US" altLang="en-US" sz="3200" i="1" dirty="0">
                <a:latin typeface="OldNewspaperTypes" panose="02000603060000020004" pitchFamily="2" charset="0"/>
              </a:rPr>
              <a:t>BE</a:t>
            </a:r>
          </a:p>
        </p:txBody>
      </p:sp>
      <p:sp>
        <p:nvSpPr>
          <p:cNvPr id="85003" name="Line 24"/>
          <p:cNvSpPr>
            <a:spLocks noChangeShapeType="1"/>
          </p:cNvSpPr>
          <p:nvPr/>
        </p:nvSpPr>
        <p:spPr bwMode="auto">
          <a:xfrm>
            <a:off x="4572000" y="2200275"/>
            <a:ext cx="40719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61ED2C6-2033-4939-8237-571C36ED6D6E}" type="slidenum">
              <a:rPr lang="en-US" altLang="en-US" sz="1400"/>
              <a:pPr/>
              <a:t>35</a:t>
            </a:fld>
            <a:endParaRPr lang="en-US" altLang="en-US" sz="1400"/>
          </a:p>
        </p:txBody>
      </p:sp>
      <p:sp>
        <p:nvSpPr>
          <p:cNvPr id="149519" name="Text Box 15"/>
          <p:cNvSpPr txBox="1">
            <a:spLocks noChangeArrowheads="1"/>
          </p:cNvSpPr>
          <p:nvPr/>
        </p:nvSpPr>
        <p:spPr bwMode="auto">
          <a:xfrm>
            <a:off x="4763077" y="4652963"/>
            <a:ext cx="376122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dirty="0">
                <a:latin typeface="OldNewspaperTypes" panose="02000603060000020004" pitchFamily="2" charset="0"/>
              </a:rPr>
              <a:t>Elephants are </a:t>
            </a:r>
          </a:p>
          <a:p>
            <a:pPr algn="ctr" eaLnBrk="1" hangingPunct="1"/>
            <a:r>
              <a:rPr lang="en-US" altLang="en-US" sz="4000" dirty="0">
                <a:latin typeface="OldNewspaperTypes" panose="02000603060000020004" pitchFamily="2" charset="0"/>
              </a:rPr>
              <a:t>animals.</a:t>
            </a:r>
          </a:p>
        </p:txBody>
      </p:sp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4695885" y="1925638"/>
            <a:ext cx="397974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dirty="0">
                <a:latin typeface="OldNewspaperTypes" panose="02000603060000020004" pitchFamily="2" charset="0"/>
              </a:rPr>
              <a:t>An elephant is </a:t>
            </a:r>
          </a:p>
          <a:p>
            <a:pPr algn="ctr" eaLnBrk="1" hangingPunct="1"/>
            <a:r>
              <a:rPr lang="en-US" altLang="en-US" sz="4000" dirty="0">
                <a:latin typeface="OldNewspaperTypes" panose="02000603060000020004" pitchFamily="2" charset="0"/>
              </a:rPr>
              <a:t>an animal.</a:t>
            </a:r>
          </a:p>
        </p:txBody>
      </p:sp>
      <p:sp>
        <p:nvSpPr>
          <p:cNvPr id="87045" name="Text Box 13"/>
          <p:cNvSpPr txBox="1">
            <a:spLocks noChangeArrowheads="1"/>
          </p:cNvSpPr>
          <p:nvPr/>
        </p:nvSpPr>
        <p:spPr bwMode="auto">
          <a:xfrm>
            <a:off x="5559670" y="1311275"/>
            <a:ext cx="181402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singular</a:t>
            </a:r>
          </a:p>
        </p:txBody>
      </p:sp>
      <p:sp>
        <p:nvSpPr>
          <p:cNvPr id="87046" name="Text Box 14"/>
          <p:cNvSpPr txBox="1">
            <a:spLocks noChangeArrowheads="1"/>
          </p:cNvSpPr>
          <p:nvPr/>
        </p:nvSpPr>
        <p:spPr bwMode="auto">
          <a:xfrm>
            <a:off x="5746103" y="3967163"/>
            <a:ext cx="136178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i="1" dirty="0">
                <a:latin typeface="OldNewspaperTypes" panose="02000603060000020004" pitchFamily="2" charset="0"/>
              </a:rPr>
              <a:t>plural</a:t>
            </a:r>
          </a:p>
        </p:txBody>
      </p:sp>
      <p:pic>
        <p:nvPicPr>
          <p:cNvPr id="87047" name="Picture 18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80536">
            <a:off x="274637" y="1135210"/>
            <a:ext cx="3600450" cy="2574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7048" name="Picture 19" descr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7760">
            <a:off x="269875" y="4005263"/>
            <a:ext cx="3609975" cy="2487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049" name="Text Box 25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1-4  Let’s Practice</a:t>
            </a:r>
          </a:p>
        </p:txBody>
      </p:sp>
      <p:sp>
        <p:nvSpPr>
          <p:cNvPr id="87050" name="Line 28"/>
          <p:cNvSpPr>
            <a:spLocks noChangeShapeType="1"/>
          </p:cNvSpPr>
          <p:nvPr/>
        </p:nvSpPr>
        <p:spPr bwMode="auto">
          <a:xfrm>
            <a:off x="4953000" y="5273675"/>
            <a:ext cx="32639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87051" name="Line 30"/>
          <p:cNvSpPr>
            <a:spLocks noChangeShapeType="1"/>
          </p:cNvSpPr>
          <p:nvPr/>
        </p:nvSpPr>
        <p:spPr bwMode="auto">
          <a:xfrm>
            <a:off x="4956175" y="5848350"/>
            <a:ext cx="32639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1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A97CA94-A8FD-4FAD-A69F-1320C7F0F65C}" type="slidenum">
              <a:rPr lang="en-US" altLang="en-US" sz="1400"/>
              <a:pPr/>
              <a:t>36</a:t>
            </a:fld>
            <a:endParaRPr lang="en-US" altLang="en-US" sz="1400"/>
          </a:p>
        </p:txBody>
      </p:sp>
      <p:sp>
        <p:nvSpPr>
          <p:cNvPr id="89091" name="Text Box 3"/>
          <p:cNvSpPr txBox="1">
            <a:spLocks noChangeArrowheads="1"/>
          </p:cNvSpPr>
          <p:nvPr/>
        </p:nvSpPr>
        <p:spPr bwMode="auto">
          <a:xfrm>
            <a:off x="446018" y="2189163"/>
            <a:ext cx="440704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dirty="0">
                <a:latin typeface="OldNewspaperTypes" panose="02000603060000020004" pitchFamily="2" charset="0"/>
              </a:rPr>
              <a:t>A swan is a bird.</a:t>
            </a:r>
          </a:p>
        </p:txBody>
      </p:sp>
      <p:sp>
        <p:nvSpPr>
          <p:cNvPr id="89092" name="Text Box 10"/>
          <p:cNvSpPr txBox="1">
            <a:spLocks noChangeArrowheads="1"/>
          </p:cNvSpPr>
          <p:nvPr/>
        </p:nvSpPr>
        <p:spPr bwMode="auto">
          <a:xfrm>
            <a:off x="1556983" y="1481138"/>
            <a:ext cx="20168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i="1" dirty="0">
                <a:latin typeface="OldNewspaperTypes" panose="02000603060000020004" pitchFamily="2" charset="0"/>
              </a:rPr>
              <a:t>singular</a:t>
            </a:r>
          </a:p>
        </p:txBody>
      </p:sp>
      <p:sp>
        <p:nvSpPr>
          <p:cNvPr id="89093" name="Text Box 11"/>
          <p:cNvSpPr txBox="1">
            <a:spLocks noChangeArrowheads="1"/>
          </p:cNvSpPr>
          <p:nvPr/>
        </p:nvSpPr>
        <p:spPr bwMode="auto">
          <a:xfrm>
            <a:off x="1781378" y="4119563"/>
            <a:ext cx="150772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i="1" dirty="0">
                <a:latin typeface="OldNewspaperTypes" panose="02000603060000020004" pitchFamily="2" charset="0"/>
              </a:rPr>
              <a:t>plural</a:t>
            </a:r>
          </a:p>
        </p:txBody>
      </p:sp>
      <p:sp>
        <p:nvSpPr>
          <p:cNvPr id="150540" name="Text Box 12"/>
          <p:cNvSpPr txBox="1">
            <a:spLocks noChangeArrowheads="1"/>
          </p:cNvSpPr>
          <p:nvPr/>
        </p:nvSpPr>
        <p:spPr bwMode="auto">
          <a:xfrm>
            <a:off x="369622" y="5030788"/>
            <a:ext cx="423757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dirty="0">
                <a:latin typeface="OldNewspaperTypes" panose="02000603060000020004" pitchFamily="2" charset="0"/>
              </a:rPr>
              <a:t>Swans are birds</a:t>
            </a:r>
            <a:r>
              <a:rPr lang="en-US" altLang="en-US" dirty="0">
                <a:latin typeface="OldNewspaperTypes" panose="02000603060000020004" pitchFamily="2" charset="0"/>
              </a:rPr>
              <a:t>.</a:t>
            </a:r>
          </a:p>
        </p:txBody>
      </p:sp>
      <p:pic>
        <p:nvPicPr>
          <p:cNvPr id="89096" name="Picture 15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9914">
            <a:off x="5032375" y="1277938"/>
            <a:ext cx="3841750" cy="2611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9095" name="Picture 14" descr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9119">
            <a:off x="5032375" y="4005263"/>
            <a:ext cx="3841750" cy="24193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89097" name="Text Box 21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1-4  Let’s Practice</a:t>
            </a:r>
          </a:p>
        </p:txBody>
      </p:sp>
      <p:sp>
        <p:nvSpPr>
          <p:cNvPr id="89098" name="Line 23"/>
          <p:cNvSpPr>
            <a:spLocks noChangeShapeType="1"/>
          </p:cNvSpPr>
          <p:nvPr/>
        </p:nvSpPr>
        <p:spPr bwMode="auto">
          <a:xfrm>
            <a:off x="615950" y="5694363"/>
            <a:ext cx="38401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4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185D1FB-6459-499E-A102-3C852B0A9B56}" type="slidenum">
              <a:rPr lang="en-US" altLang="en-US" sz="1400"/>
              <a:pPr/>
              <a:t>37</a:t>
            </a:fld>
            <a:endParaRPr lang="en-US" altLang="en-US" sz="1400"/>
          </a:p>
        </p:txBody>
      </p:sp>
      <p:sp>
        <p:nvSpPr>
          <p:cNvPr id="95235" name="Text Box 1027"/>
          <p:cNvSpPr txBox="1">
            <a:spLocks noChangeArrowheads="1"/>
          </p:cNvSpPr>
          <p:nvPr/>
        </p:nvSpPr>
        <p:spPr bwMode="auto">
          <a:xfrm>
            <a:off x="2651125" y="1476375"/>
            <a:ext cx="3821113" cy="76200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dirty="0">
                <a:latin typeface="OldNewspaperTypes" panose="02000603060000020004" pitchFamily="2" charset="0"/>
              </a:rPr>
              <a:t>I’m a teacher.</a:t>
            </a:r>
          </a:p>
        </p:txBody>
      </p:sp>
      <p:sp>
        <p:nvSpPr>
          <p:cNvPr id="95237" name="Text Box 1037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1-5 CONTRACTIONS WITH </a:t>
            </a:r>
            <a:r>
              <a:rPr lang="en-US" altLang="en-US" i="1" dirty="0">
                <a:latin typeface="OldNewspaperTypes" panose="02000603060000020004" pitchFamily="2" charset="0"/>
              </a:rPr>
              <a:t>BE</a:t>
            </a:r>
          </a:p>
        </p:txBody>
      </p:sp>
      <p:pic>
        <p:nvPicPr>
          <p:cNvPr id="6" name="Picture 2" descr="Resultado de imagen para teacher vint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35" y="2353660"/>
            <a:ext cx="5576888" cy="43059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043D4C9-3F29-4F26-BEC9-A59572103642}" type="slidenum">
              <a:rPr lang="en-US" altLang="en-US" sz="1400"/>
              <a:pPr/>
              <a:t>38</a:t>
            </a:fld>
            <a:endParaRPr lang="en-US" altLang="en-US" sz="1400"/>
          </a:p>
        </p:txBody>
      </p:sp>
      <p:sp>
        <p:nvSpPr>
          <p:cNvPr id="435214" name="AutoShape 14"/>
          <p:cNvSpPr>
            <a:spLocks noChangeArrowheads="1"/>
          </p:cNvSpPr>
          <p:nvPr/>
        </p:nvSpPr>
        <p:spPr bwMode="auto">
          <a:xfrm>
            <a:off x="2613025" y="4735513"/>
            <a:ext cx="3917950" cy="96043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        </a:t>
            </a:r>
            <a:endParaRPr lang="en-US" altLang="en-US" sz="4400">
              <a:solidFill>
                <a:schemeClr val="tx2"/>
              </a:solidFill>
            </a:endParaRPr>
          </a:p>
        </p:txBody>
      </p:sp>
      <p:sp>
        <p:nvSpPr>
          <p:cNvPr id="97284" name="Text Box 2"/>
          <p:cNvSpPr txBox="1">
            <a:spLocks noChangeArrowheads="1"/>
          </p:cNvSpPr>
          <p:nvPr/>
        </p:nvSpPr>
        <p:spPr bwMode="auto">
          <a:xfrm>
            <a:off x="80124" y="2967038"/>
            <a:ext cx="112562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AM</a:t>
            </a:r>
          </a:p>
        </p:txBody>
      </p:sp>
      <p:sp>
        <p:nvSpPr>
          <p:cNvPr id="435203" name="Text Box 3"/>
          <p:cNvSpPr txBox="1">
            <a:spLocks noChangeArrowheads="1"/>
          </p:cNvSpPr>
          <p:nvPr/>
        </p:nvSpPr>
        <p:spPr bwMode="auto">
          <a:xfrm>
            <a:off x="1600200" y="2890838"/>
            <a:ext cx="5410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660066"/>
                </a:solidFill>
                <a:latin typeface="OldNewspaperTypes" panose="02000603060000020004" pitchFamily="2" charset="0"/>
              </a:rPr>
              <a:t>   </a:t>
            </a:r>
            <a:r>
              <a:rPr lang="en-US" altLang="en-US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I</a:t>
            </a:r>
            <a:r>
              <a:rPr lang="en-US" altLang="en-US" dirty="0">
                <a:solidFill>
                  <a:schemeClr val="tx2"/>
                </a:solidFill>
                <a:latin typeface="OldNewspaperTypes" panose="02000603060000020004" pitchFamily="2" charset="0"/>
              </a:rPr>
              <a:t>      +    </a:t>
            </a:r>
            <a:r>
              <a:rPr lang="en-US" altLang="en-US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am</a:t>
            </a:r>
            <a:r>
              <a:rPr lang="en-US" altLang="en-US" dirty="0">
                <a:solidFill>
                  <a:schemeClr val="tx2"/>
                </a:solidFill>
                <a:latin typeface="OldNewspaperTypes" panose="02000603060000020004" pitchFamily="2" charset="0"/>
              </a:rPr>
              <a:t>       </a:t>
            </a:r>
            <a:r>
              <a:rPr lang="en-US" altLang="en-US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I’m</a:t>
            </a:r>
          </a:p>
        </p:txBody>
      </p:sp>
      <p:sp>
        <p:nvSpPr>
          <p:cNvPr id="435204" name="Text Box 4"/>
          <p:cNvSpPr txBox="1">
            <a:spLocks noChangeArrowheads="1"/>
          </p:cNvSpPr>
          <p:nvPr/>
        </p:nvSpPr>
        <p:spPr bwMode="auto">
          <a:xfrm>
            <a:off x="2860390" y="4830833"/>
            <a:ext cx="3499420" cy="70788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 i="1" dirty="0">
                <a:latin typeface="OldNewspaperTypes" panose="02000603060000020004" pitchFamily="2" charset="0"/>
              </a:rPr>
              <a:t>I’m</a:t>
            </a:r>
            <a:r>
              <a:rPr lang="en-US" altLang="en-US" sz="4000" i="1" dirty="0">
                <a:latin typeface="OldNewspaperTypes" panose="02000603060000020004" pitchFamily="2" charset="0"/>
              </a:rPr>
              <a:t> a teacher</a:t>
            </a:r>
            <a:r>
              <a:rPr lang="en-US" altLang="en-US" sz="4000" dirty="0">
                <a:latin typeface="OldNewspaperTypes" panose="02000603060000020004" pitchFamily="2" charset="0"/>
              </a:rPr>
              <a:t>.</a:t>
            </a:r>
          </a:p>
        </p:txBody>
      </p:sp>
      <p:sp>
        <p:nvSpPr>
          <p:cNvPr id="97287" name="Text Box 5"/>
          <p:cNvSpPr txBox="1">
            <a:spLocks noChangeArrowheads="1"/>
          </p:cNvSpPr>
          <p:nvPr/>
        </p:nvSpPr>
        <p:spPr bwMode="auto">
          <a:xfrm>
            <a:off x="957447" y="1547813"/>
            <a:ext cx="419698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>
                <a:solidFill>
                  <a:srgbClr val="800080"/>
                </a:solidFill>
                <a:latin typeface="OldNewspaperTypes" panose="02000603060000020004" pitchFamily="2" charset="0"/>
              </a:rPr>
              <a:t>PRONOUN</a:t>
            </a:r>
            <a:r>
              <a:rPr lang="en-US" altLang="en-US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4400" dirty="0">
                <a:latin typeface="OldNewspaperTypes" panose="02000603060000020004" pitchFamily="2" charset="0"/>
              </a:rPr>
              <a:t>+</a:t>
            </a:r>
            <a:r>
              <a:rPr lang="en-US" altLang="en-US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BE</a:t>
            </a:r>
            <a:r>
              <a:rPr lang="en-US" altLang="en-US" sz="2800" dirty="0">
                <a:solidFill>
                  <a:srgbClr val="008000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 </a:t>
            </a:r>
          </a:p>
        </p:txBody>
      </p:sp>
      <p:sp>
        <p:nvSpPr>
          <p:cNvPr id="97288" name="Line 6"/>
          <p:cNvSpPr>
            <a:spLocks noChangeShapeType="1"/>
          </p:cNvSpPr>
          <p:nvPr/>
        </p:nvSpPr>
        <p:spPr bwMode="auto">
          <a:xfrm>
            <a:off x="4754563" y="2008188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97289" name="Rectangle 7"/>
          <p:cNvSpPr>
            <a:spLocks noChangeArrowheads="1"/>
          </p:cNvSpPr>
          <p:nvPr/>
        </p:nvSpPr>
        <p:spPr bwMode="auto">
          <a:xfrm>
            <a:off x="5118224" y="1673225"/>
            <a:ext cx="39335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dirty="0">
                <a:solidFill>
                  <a:schemeClr val="tx2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dirty="0">
                <a:solidFill>
                  <a:srgbClr val="FF0000"/>
                </a:solidFill>
                <a:latin typeface="OldNewspaperTypes" panose="02000603060000020004" pitchFamily="2" charset="0"/>
              </a:rPr>
              <a:t>CONTRACTION</a:t>
            </a:r>
          </a:p>
        </p:txBody>
      </p:sp>
      <p:sp>
        <p:nvSpPr>
          <p:cNvPr id="435208" name="Line 8"/>
          <p:cNvSpPr>
            <a:spLocks noChangeShapeType="1"/>
          </p:cNvSpPr>
          <p:nvPr/>
        </p:nvSpPr>
        <p:spPr bwMode="auto">
          <a:xfrm>
            <a:off x="4884738" y="3352800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97291" name="Text Box 9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1-5 CONTRACTIONS WITH</a:t>
            </a:r>
            <a:r>
              <a:rPr lang="en-US" altLang="en-US" i="1" dirty="0">
                <a:latin typeface="OldNewspaperTypes" panose="02000603060000020004" pitchFamily="2" charset="0"/>
              </a:rPr>
              <a:t> BE</a:t>
            </a:r>
          </a:p>
        </p:txBody>
      </p:sp>
      <p:sp>
        <p:nvSpPr>
          <p:cNvPr id="97292" name="Rectangle 10"/>
          <p:cNvSpPr>
            <a:spLocks noChangeArrowheads="1"/>
          </p:cNvSpPr>
          <p:nvPr/>
        </p:nvSpPr>
        <p:spPr bwMode="auto">
          <a:xfrm>
            <a:off x="228600" y="1219200"/>
            <a:ext cx="8683625" cy="274796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7293" name="Line 11"/>
          <p:cNvSpPr>
            <a:spLocks noChangeShapeType="1"/>
          </p:cNvSpPr>
          <p:nvPr/>
        </p:nvSpPr>
        <p:spPr bwMode="auto">
          <a:xfrm>
            <a:off x="1116013" y="1239838"/>
            <a:ext cx="0" cy="2727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97294" name="Line 12"/>
          <p:cNvSpPr>
            <a:spLocks noChangeShapeType="1"/>
          </p:cNvSpPr>
          <p:nvPr/>
        </p:nvSpPr>
        <p:spPr bwMode="auto">
          <a:xfrm>
            <a:off x="231775" y="3967163"/>
            <a:ext cx="86423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435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5214" grpId="0" animBg="1"/>
      <p:bldP spid="435204" grpId="0" animBg="1"/>
      <p:bldP spid="43520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E478D29-DE40-477B-A56A-733EA4DF1152}" type="slidenum">
              <a:rPr lang="en-US" altLang="en-US" sz="1400"/>
              <a:pPr/>
              <a:t>39</a:t>
            </a:fld>
            <a:endParaRPr lang="en-US" altLang="en-US" sz="1400"/>
          </a:p>
        </p:txBody>
      </p:sp>
      <p:sp>
        <p:nvSpPr>
          <p:cNvPr id="99331" name="AutoShape 65"/>
          <p:cNvSpPr>
            <a:spLocks noChangeArrowheads="1"/>
          </p:cNvSpPr>
          <p:nvPr/>
        </p:nvSpPr>
        <p:spPr bwMode="auto">
          <a:xfrm>
            <a:off x="2613025" y="5080000"/>
            <a:ext cx="3917950" cy="96043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        </a:t>
            </a:r>
            <a:endParaRPr lang="en-US" altLang="en-US" sz="4400">
              <a:solidFill>
                <a:schemeClr val="tx2"/>
              </a:solidFill>
            </a:endParaRPr>
          </a:p>
        </p:txBody>
      </p:sp>
      <p:sp>
        <p:nvSpPr>
          <p:cNvPr id="57400" name="Text Box 56"/>
          <p:cNvSpPr txBox="1">
            <a:spLocks noChangeArrowheads="1"/>
          </p:cNvSpPr>
          <p:nvPr/>
        </p:nvSpPr>
        <p:spPr bwMode="auto">
          <a:xfrm>
            <a:off x="3108325" y="5224463"/>
            <a:ext cx="29225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 i="1"/>
              <a:t>She’s</a:t>
            </a:r>
            <a:r>
              <a:rPr lang="en-US" altLang="en-US" sz="4000" b="1"/>
              <a:t> </a:t>
            </a:r>
            <a:r>
              <a:rPr lang="en-US" altLang="en-US" sz="4000"/>
              <a:t>a girl.</a:t>
            </a:r>
          </a:p>
        </p:txBody>
      </p:sp>
      <p:sp>
        <p:nvSpPr>
          <p:cNvPr id="57401" name="Text Box 57"/>
          <p:cNvSpPr txBox="1">
            <a:spLocks noChangeArrowheads="1"/>
          </p:cNvSpPr>
          <p:nvPr/>
        </p:nvSpPr>
        <p:spPr bwMode="auto">
          <a:xfrm>
            <a:off x="3305175" y="5272088"/>
            <a:ext cx="23034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 i="1"/>
              <a:t>It’s</a:t>
            </a:r>
            <a:r>
              <a:rPr lang="en-US" altLang="en-US" sz="4000" b="1"/>
              <a:t> </a:t>
            </a:r>
            <a:r>
              <a:rPr lang="en-US" altLang="en-US" sz="4000"/>
              <a:t>a</a:t>
            </a:r>
            <a:r>
              <a:rPr lang="en-US" altLang="en-US" sz="4000">
                <a:solidFill>
                  <a:srgbClr val="008000"/>
                </a:solidFill>
              </a:rPr>
              <a:t> </a:t>
            </a:r>
            <a:r>
              <a:rPr lang="en-US" altLang="en-US" sz="4000"/>
              <a:t>cat.</a:t>
            </a:r>
          </a:p>
        </p:txBody>
      </p:sp>
      <p:sp>
        <p:nvSpPr>
          <p:cNvPr id="57405" name="Text Box 61"/>
          <p:cNvSpPr txBox="1">
            <a:spLocks noChangeArrowheads="1"/>
          </p:cNvSpPr>
          <p:nvPr/>
        </p:nvSpPr>
        <p:spPr bwMode="auto">
          <a:xfrm>
            <a:off x="3113088" y="5195888"/>
            <a:ext cx="28257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 i="1" dirty="0">
                <a:latin typeface="OldNewspaperTypes" panose="02000603060000020004" pitchFamily="2" charset="0"/>
              </a:rPr>
              <a:t>He’s</a:t>
            </a:r>
            <a:r>
              <a:rPr lang="en-US" altLang="en-US" sz="4400" b="1" dirty="0">
                <a:latin typeface="OldNewspaperTypes" panose="02000603060000020004" pitchFamily="2" charset="0"/>
              </a:rPr>
              <a:t> </a:t>
            </a:r>
            <a:r>
              <a:rPr lang="en-US" altLang="en-US" sz="4000" dirty="0">
                <a:latin typeface="OldNewspaperTypes" panose="02000603060000020004" pitchFamily="2" charset="0"/>
              </a:rPr>
              <a:t>a</a:t>
            </a:r>
            <a:r>
              <a:rPr lang="en-US" altLang="en-US" sz="4400" dirty="0">
                <a:latin typeface="OldNewspaperTypes" panose="02000603060000020004" pitchFamily="2" charset="0"/>
              </a:rPr>
              <a:t> </a:t>
            </a:r>
            <a:r>
              <a:rPr lang="en-US" altLang="en-US" sz="4000" dirty="0">
                <a:latin typeface="OldNewspaperTypes" panose="02000603060000020004" pitchFamily="2" charset="0"/>
              </a:rPr>
              <a:t>boy</a:t>
            </a:r>
            <a:r>
              <a:rPr lang="en-US" altLang="en-US" sz="4400" dirty="0">
                <a:latin typeface="OldNewspaperTypes" panose="02000603060000020004" pitchFamily="2" charset="0"/>
              </a:rPr>
              <a:t>.</a:t>
            </a:r>
          </a:p>
        </p:txBody>
      </p:sp>
      <p:sp>
        <p:nvSpPr>
          <p:cNvPr id="99335" name="Text Box 58"/>
          <p:cNvSpPr txBox="1">
            <a:spLocks noChangeArrowheads="1"/>
          </p:cNvSpPr>
          <p:nvPr/>
        </p:nvSpPr>
        <p:spPr bwMode="auto">
          <a:xfrm>
            <a:off x="2624138" y="2430463"/>
            <a:ext cx="41363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she</a:t>
            </a:r>
            <a:r>
              <a:rPr lang="en-US" altLang="en-US" sz="4000" dirty="0">
                <a:solidFill>
                  <a:schemeClr val="tx2"/>
                </a:solidFill>
                <a:latin typeface="OldNewspaperTypes" panose="02000603060000020004" pitchFamily="2" charset="0"/>
              </a:rPr>
              <a:t> + </a:t>
            </a:r>
            <a:r>
              <a:rPr lang="en-US" altLang="en-US" sz="40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sz="4000" dirty="0">
                <a:solidFill>
                  <a:schemeClr val="tx2"/>
                </a:solidFill>
                <a:latin typeface="OldNewspaperTypes" panose="02000603060000020004" pitchFamily="2" charset="0"/>
              </a:rPr>
              <a:t>      </a:t>
            </a:r>
            <a:r>
              <a:rPr lang="en-US" altLang="en-US" sz="40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she’s</a:t>
            </a:r>
          </a:p>
        </p:txBody>
      </p:sp>
      <p:sp>
        <p:nvSpPr>
          <p:cNvPr id="57403" name="Text Box 59"/>
          <p:cNvSpPr txBox="1">
            <a:spLocks noChangeArrowheads="1"/>
          </p:cNvSpPr>
          <p:nvPr/>
        </p:nvSpPr>
        <p:spPr bwMode="auto">
          <a:xfrm>
            <a:off x="2624138" y="3282950"/>
            <a:ext cx="406226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he</a:t>
            </a:r>
            <a:r>
              <a:rPr lang="en-US" altLang="en-US" sz="4000" dirty="0">
                <a:solidFill>
                  <a:schemeClr val="tx2"/>
                </a:solidFill>
                <a:latin typeface="OldNewspaperTypes" panose="02000603060000020004" pitchFamily="2" charset="0"/>
              </a:rPr>
              <a:t>   + </a:t>
            </a:r>
            <a:r>
              <a:rPr lang="en-US" altLang="en-US" sz="40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sz="4000" dirty="0">
                <a:solidFill>
                  <a:schemeClr val="tx2"/>
                </a:solidFill>
                <a:latin typeface="OldNewspaperTypes" panose="02000603060000020004" pitchFamily="2" charset="0"/>
              </a:rPr>
              <a:t>      </a:t>
            </a:r>
            <a:r>
              <a:rPr lang="en-US" altLang="en-US" sz="40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he’s</a:t>
            </a:r>
          </a:p>
        </p:txBody>
      </p:sp>
      <p:sp>
        <p:nvSpPr>
          <p:cNvPr id="99337" name="Text Box 10"/>
          <p:cNvSpPr txBox="1">
            <a:spLocks noChangeArrowheads="1"/>
          </p:cNvSpPr>
          <p:nvPr/>
        </p:nvSpPr>
        <p:spPr bwMode="auto">
          <a:xfrm>
            <a:off x="285308" y="2967038"/>
            <a:ext cx="71526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IS</a:t>
            </a:r>
          </a:p>
        </p:txBody>
      </p:sp>
      <p:sp>
        <p:nvSpPr>
          <p:cNvPr id="99338" name="Text Box 48"/>
          <p:cNvSpPr txBox="1">
            <a:spLocks noChangeArrowheads="1"/>
          </p:cNvSpPr>
          <p:nvPr/>
        </p:nvSpPr>
        <p:spPr bwMode="auto">
          <a:xfrm>
            <a:off x="957447" y="1547813"/>
            <a:ext cx="419698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>
                <a:solidFill>
                  <a:srgbClr val="800080"/>
                </a:solidFill>
                <a:latin typeface="OldNewspaperTypes" panose="02000603060000020004" pitchFamily="2" charset="0"/>
              </a:rPr>
              <a:t>PRONOUN</a:t>
            </a:r>
            <a:r>
              <a:rPr lang="en-US" altLang="en-US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4400" dirty="0">
                <a:latin typeface="OldNewspaperTypes" panose="02000603060000020004" pitchFamily="2" charset="0"/>
              </a:rPr>
              <a:t>+</a:t>
            </a:r>
            <a:r>
              <a:rPr lang="en-US" altLang="en-US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BE</a:t>
            </a:r>
            <a:r>
              <a:rPr lang="en-US" altLang="en-US" sz="2800" dirty="0">
                <a:solidFill>
                  <a:srgbClr val="008000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 </a:t>
            </a:r>
          </a:p>
        </p:txBody>
      </p:sp>
      <p:sp>
        <p:nvSpPr>
          <p:cNvPr id="99339" name="Line 49"/>
          <p:cNvSpPr>
            <a:spLocks noChangeShapeType="1"/>
          </p:cNvSpPr>
          <p:nvPr/>
        </p:nvSpPr>
        <p:spPr bwMode="auto">
          <a:xfrm>
            <a:off x="4754563" y="2008188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99340" name="Rectangle 50"/>
          <p:cNvSpPr>
            <a:spLocks noChangeArrowheads="1"/>
          </p:cNvSpPr>
          <p:nvPr/>
        </p:nvSpPr>
        <p:spPr bwMode="auto">
          <a:xfrm>
            <a:off x="5118224" y="1673225"/>
            <a:ext cx="39335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dirty="0">
                <a:solidFill>
                  <a:schemeClr val="tx2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dirty="0">
                <a:solidFill>
                  <a:srgbClr val="FF0000"/>
                </a:solidFill>
                <a:latin typeface="OldNewspaperTypes" panose="02000603060000020004" pitchFamily="2" charset="0"/>
              </a:rPr>
              <a:t>CONTRACTION</a:t>
            </a:r>
          </a:p>
        </p:txBody>
      </p:sp>
      <p:sp>
        <p:nvSpPr>
          <p:cNvPr id="99341" name="Line 51"/>
          <p:cNvSpPr>
            <a:spLocks noChangeShapeType="1"/>
          </p:cNvSpPr>
          <p:nvPr/>
        </p:nvSpPr>
        <p:spPr bwMode="auto">
          <a:xfrm>
            <a:off x="4648200" y="2814638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99342" name="Text Box 52"/>
          <p:cNvSpPr txBox="1">
            <a:spLocks noChangeArrowheads="1"/>
          </p:cNvSpPr>
          <p:nvPr/>
        </p:nvSpPr>
        <p:spPr bwMode="auto">
          <a:xfrm>
            <a:off x="1038225" y="304800"/>
            <a:ext cx="71437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1-5 CONTRACTIONS WITH </a:t>
            </a:r>
            <a:r>
              <a:rPr lang="en-US" altLang="en-US" sz="3200" i="1" dirty="0">
                <a:latin typeface="OldNewspaperTypes" panose="02000603060000020004" pitchFamily="2" charset="0"/>
              </a:rPr>
              <a:t>BE</a:t>
            </a:r>
          </a:p>
        </p:txBody>
      </p:sp>
      <p:sp>
        <p:nvSpPr>
          <p:cNvPr id="99343" name="Rectangle 53"/>
          <p:cNvSpPr>
            <a:spLocks noChangeArrowheads="1"/>
          </p:cNvSpPr>
          <p:nvPr/>
        </p:nvSpPr>
        <p:spPr bwMode="auto">
          <a:xfrm>
            <a:off x="228600" y="1219200"/>
            <a:ext cx="8683625" cy="36306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9344" name="Line 54"/>
          <p:cNvSpPr>
            <a:spLocks noChangeShapeType="1"/>
          </p:cNvSpPr>
          <p:nvPr/>
        </p:nvSpPr>
        <p:spPr bwMode="auto">
          <a:xfrm>
            <a:off x="1052513" y="1854200"/>
            <a:ext cx="0" cy="3609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99345" name="Line 55"/>
          <p:cNvSpPr>
            <a:spLocks noChangeShapeType="1"/>
          </p:cNvSpPr>
          <p:nvPr/>
        </p:nvSpPr>
        <p:spPr bwMode="auto">
          <a:xfrm>
            <a:off x="231775" y="4849813"/>
            <a:ext cx="8680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57404" name="Text Box 60"/>
          <p:cNvSpPr txBox="1">
            <a:spLocks noChangeArrowheads="1"/>
          </p:cNvSpPr>
          <p:nvPr/>
        </p:nvSpPr>
        <p:spPr bwMode="auto">
          <a:xfrm>
            <a:off x="2700338" y="4106863"/>
            <a:ext cx="403443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it </a:t>
            </a:r>
            <a:r>
              <a:rPr lang="en-US" altLang="en-US" sz="4000" dirty="0">
                <a:solidFill>
                  <a:schemeClr val="tx2"/>
                </a:solidFill>
                <a:latin typeface="OldNewspaperTypes" panose="02000603060000020004" pitchFamily="2" charset="0"/>
              </a:rPr>
              <a:t>    + </a:t>
            </a:r>
            <a:r>
              <a:rPr lang="en-US" altLang="en-US" sz="40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sz="4000" i="1" dirty="0">
                <a:solidFill>
                  <a:schemeClr val="tx2"/>
                </a:solidFill>
                <a:latin typeface="OldNewspaperTypes" panose="02000603060000020004" pitchFamily="2" charset="0"/>
              </a:rPr>
              <a:t>      </a:t>
            </a:r>
            <a:r>
              <a:rPr lang="en-US" altLang="en-US" sz="40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it’s</a:t>
            </a:r>
          </a:p>
        </p:txBody>
      </p:sp>
      <p:sp>
        <p:nvSpPr>
          <p:cNvPr id="57406" name="Line 62"/>
          <p:cNvSpPr>
            <a:spLocks noChangeShapeType="1"/>
          </p:cNvSpPr>
          <p:nvPr/>
        </p:nvSpPr>
        <p:spPr bwMode="auto">
          <a:xfrm>
            <a:off x="4648200" y="4503738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57407" name="Line 63"/>
          <p:cNvSpPr>
            <a:spLocks noChangeShapeType="1"/>
          </p:cNvSpPr>
          <p:nvPr/>
        </p:nvSpPr>
        <p:spPr bwMode="auto">
          <a:xfrm>
            <a:off x="4648200" y="3659188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7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7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7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400" grpId="0"/>
      <p:bldP spid="57401" grpId="0"/>
      <p:bldP spid="57405" grpId="0"/>
      <p:bldP spid="57405" grpId="1"/>
      <p:bldP spid="57403" grpId="0"/>
      <p:bldP spid="57406" grpId="0" animBg="1"/>
      <p:bldP spid="5740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25511B3-8672-4B5E-8E89-8516F3833BD7}" type="slidenum">
              <a:rPr lang="en-US" altLang="en-US" sz="1400"/>
              <a:pPr/>
              <a:t>40</a:t>
            </a:fld>
            <a:endParaRPr lang="en-US" altLang="en-US" sz="1400"/>
          </a:p>
        </p:txBody>
      </p:sp>
      <p:sp>
        <p:nvSpPr>
          <p:cNvPr id="101379" name="AutoShape 20"/>
          <p:cNvSpPr>
            <a:spLocks noChangeArrowheads="1"/>
          </p:cNvSpPr>
          <p:nvPr/>
        </p:nvSpPr>
        <p:spPr bwMode="auto">
          <a:xfrm>
            <a:off x="2382838" y="5080000"/>
            <a:ext cx="4302125" cy="960438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        </a:t>
            </a:r>
            <a:endParaRPr lang="en-US" altLang="en-US" sz="4400">
              <a:solidFill>
                <a:schemeClr val="tx2"/>
              </a:solidFill>
            </a:endParaRPr>
          </a:p>
        </p:txBody>
      </p:sp>
      <p:sp>
        <p:nvSpPr>
          <p:cNvPr id="437261" name="Text Box 13"/>
          <p:cNvSpPr txBox="1">
            <a:spLocks noChangeArrowheads="1"/>
          </p:cNvSpPr>
          <p:nvPr/>
        </p:nvSpPr>
        <p:spPr bwMode="auto">
          <a:xfrm>
            <a:off x="2586038" y="5224463"/>
            <a:ext cx="39671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 i="1"/>
              <a:t>You’re</a:t>
            </a:r>
            <a:r>
              <a:rPr lang="en-US" altLang="en-US" sz="4000" b="1"/>
              <a:t> </a:t>
            </a:r>
            <a:r>
              <a:rPr lang="en-US" altLang="en-US" sz="4000"/>
              <a:t>students.</a:t>
            </a:r>
          </a:p>
        </p:txBody>
      </p:sp>
      <p:sp>
        <p:nvSpPr>
          <p:cNvPr id="437262" name="Text Box 14"/>
          <p:cNvSpPr txBox="1">
            <a:spLocks noChangeArrowheads="1"/>
          </p:cNvSpPr>
          <p:nvPr/>
        </p:nvSpPr>
        <p:spPr bwMode="auto">
          <a:xfrm>
            <a:off x="2536825" y="5195888"/>
            <a:ext cx="41941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 i="1"/>
              <a:t>They’re</a:t>
            </a:r>
            <a:r>
              <a:rPr lang="en-US" altLang="en-US" sz="4000" b="1"/>
              <a:t> </a:t>
            </a:r>
            <a:r>
              <a:rPr lang="en-US" altLang="en-US" sz="4000"/>
              <a:t>students.</a:t>
            </a:r>
          </a:p>
        </p:txBody>
      </p:sp>
      <p:sp>
        <p:nvSpPr>
          <p:cNvPr id="437264" name="Text Box 16"/>
          <p:cNvSpPr txBox="1">
            <a:spLocks noChangeArrowheads="1"/>
          </p:cNvSpPr>
          <p:nvPr/>
        </p:nvSpPr>
        <p:spPr bwMode="auto">
          <a:xfrm>
            <a:off x="2573693" y="5195888"/>
            <a:ext cx="387913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 i="1" dirty="0">
                <a:latin typeface="OldNewspaperTypes" panose="02000603060000020004" pitchFamily="2" charset="0"/>
              </a:rPr>
              <a:t>We’re</a:t>
            </a:r>
            <a:r>
              <a:rPr lang="en-US" altLang="en-US" sz="4400" b="1" dirty="0">
                <a:latin typeface="OldNewspaperTypes" panose="02000603060000020004" pitchFamily="2" charset="0"/>
              </a:rPr>
              <a:t> </a:t>
            </a:r>
            <a:r>
              <a:rPr lang="en-US" altLang="en-US" sz="4000" dirty="0">
                <a:latin typeface="OldNewspaperTypes" panose="02000603060000020004" pitchFamily="2" charset="0"/>
              </a:rPr>
              <a:t>students</a:t>
            </a:r>
            <a:r>
              <a:rPr lang="en-US" altLang="en-US" sz="4400" dirty="0">
                <a:latin typeface="OldNewspaperTypes" panose="02000603060000020004" pitchFamily="2" charset="0"/>
              </a:rPr>
              <a:t>.</a:t>
            </a:r>
          </a:p>
        </p:txBody>
      </p:sp>
      <p:sp>
        <p:nvSpPr>
          <p:cNvPr id="101383" name="Text Box 2"/>
          <p:cNvSpPr txBox="1">
            <a:spLocks noChangeArrowheads="1"/>
          </p:cNvSpPr>
          <p:nvPr/>
        </p:nvSpPr>
        <p:spPr bwMode="auto">
          <a:xfrm>
            <a:off x="2190750" y="2430463"/>
            <a:ext cx="51168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you</a:t>
            </a:r>
            <a:r>
              <a:rPr lang="en-US" altLang="en-US" sz="4000" dirty="0">
                <a:solidFill>
                  <a:schemeClr val="tx2"/>
                </a:solidFill>
                <a:latin typeface="OldNewspaperTypes" panose="02000603060000020004" pitchFamily="2" charset="0"/>
              </a:rPr>
              <a:t>  + </a:t>
            </a:r>
            <a:r>
              <a:rPr lang="en-US" altLang="en-US" sz="40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sz="4000" dirty="0">
                <a:solidFill>
                  <a:schemeClr val="tx2"/>
                </a:solidFill>
                <a:latin typeface="OldNewspaperTypes" panose="02000603060000020004" pitchFamily="2" charset="0"/>
              </a:rPr>
              <a:t>      </a:t>
            </a:r>
            <a:r>
              <a:rPr lang="en-US" altLang="en-US" sz="40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you’re</a:t>
            </a:r>
          </a:p>
        </p:txBody>
      </p:sp>
      <p:sp>
        <p:nvSpPr>
          <p:cNvPr id="437251" name="Text Box 3"/>
          <p:cNvSpPr txBox="1">
            <a:spLocks noChangeArrowheads="1"/>
          </p:cNvSpPr>
          <p:nvPr/>
        </p:nvSpPr>
        <p:spPr bwMode="auto">
          <a:xfrm>
            <a:off x="2192338" y="3282950"/>
            <a:ext cx="49190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we</a:t>
            </a:r>
            <a:r>
              <a:rPr lang="en-US" altLang="en-US" sz="4000" dirty="0">
                <a:solidFill>
                  <a:schemeClr val="tx2"/>
                </a:solidFill>
                <a:latin typeface="OldNewspaperTypes" panose="02000603060000020004" pitchFamily="2" charset="0"/>
              </a:rPr>
              <a:t>   + </a:t>
            </a:r>
            <a:r>
              <a:rPr lang="en-US" altLang="en-US" sz="40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sz="4000" dirty="0">
                <a:solidFill>
                  <a:schemeClr val="tx2"/>
                </a:solidFill>
                <a:latin typeface="OldNewspaperTypes" panose="02000603060000020004" pitchFamily="2" charset="0"/>
              </a:rPr>
              <a:t>      </a:t>
            </a:r>
            <a:r>
              <a:rPr lang="en-US" altLang="en-US" sz="40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we’re</a:t>
            </a:r>
          </a:p>
        </p:txBody>
      </p:sp>
      <p:sp>
        <p:nvSpPr>
          <p:cNvPr id="101385" name="Text Box 4"/>
          <p:cNvSpPr txBox="1">
            <a:spLocks noChangeArrowheads="1"/>
          </p:cNvSpPr>
          <p:nvPr/>
        </p:nvSpPr>
        <p:spPr bwMode="auto">
          <a:xfrm>
            <a:off x="34585" y="3065463"/>
            <a:ext cx="11865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ARE</a:t>
            </a:r>
          </a:p>
        </p:txBody>
      </p:sp>
      <p:sp>
        <p:nvSpPr>
          <p:cNvPr id="101386" name="Text Box 5"/>
          <p:cNvSpPr txBox="1">
            <a:spLocks noChangeArrowheads="1"/>
          </p:cNvSpPr>
          <p:nvPr/>
        </p:nvSpPr>
        <p:spPr bwMode="auto">
          <a:xfrm>
            <a:off x="957447" y="1547813"/>
            <a:ext cx="419698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>
                <a:solidFill>
                  <a:srgbClr val="800080"/>
                </a:solidFill>
                <a:latin typeface="OldNewspaperTypes" panose="02000603060000020004" pitchFamily="2" charset="0"/>
              </a:rPr>
              <a:t>PRONOUN</a:t>
            </a:r>
            <a:r>
              <a:rPr lang="en-US" altLang="en-US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4400" dirty="0">
                <a:latin typeface="OldNewspaperTypes" panose="02000603060000020004" pitchFamily="2" charset="0"/>
              </a:rPr>
              <a:t>+</a:t>
            </a:r>
            <a:r>
              <a:rPr lang="en-US" altLang="en-US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BE</a:t>
            </a:r>
            <a:r>
              <a:rPr lang="en-US" altLang="en-US" sz="2800" dirty="0">
                <a:solidFill>
                  <a:srgbClr val="008000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 </a:t>
            </a:r>
          </a:p>
        </p:txBody>
      </p:sp>
      <p:sp>
        <p:nvSpPr>
          <p:cNvPr id="101387" name="Line 6"/>
          <p:cNvSpPr>
            <a:spLocks noChangeShapeType="1"/>
          </p:cNvSpPr>
          <p:nvPr/>
        </p:nvSpPr>
        <p:spPr bwMode="auto">
          <a:xfrm>
            <a:off x="4754563" y="2008188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101388" name="Rectangle 7"/>
          <p:cNvSpPr>
            <a:spLocks noChangeArrowheads="1"/>
          </p:cNvSpPr>
          <p:nvPr/>
        </p:nvSpPr>
        <p:spPr bwMode="auto">
          <a:xfrm>
            <a:off x="5142269" y="1673225"/>
            <a:ext cx="38854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dirty="0">
                <a:solidFill>
                  <a:schemeClr val="tx2"/>
                </a:solidFill>
              </a:rPr>
              <a:t>  </a:t>
            </a:r>
            <a:r>
              <a:rPr lang="en-US" altLang="en-US" dirty="0">
                <a:solidFill>
                  <a:srgbClr val="FF0000"/>
                </a:solidFill>
                <a:latin typeface="OldNewspaperTypes" panose="02000603060000020004" pitchFamily="2" charset="0"/>
              </a:rPr>
              <a:t>CONTRACTION</a:t>
            </a:r>
          </a:p>
        </p:txBody>
      </p:sp>
      <p:sp>
        <p:nvSpPr>
          <p:cNvPr id="101389" name="Line 8"/>
          <p:cNvSpPr>
            <a:spLocks noChangeShapeType="1"/>
          </p:cNvSpPr>
          <p:nvPr/>
        </p:nvSpPr>
        <p:spPr bwMode="auto">
          <a:xfrm>
            <a:off x="4648200" y="2814638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101390" name="Text Box 9"/>
          <p:cNvSpPr txBox="1">
            <a:spLocks noChangeArrowheads="1"/>
          </p:cNvSpPr>
          <p:nvPr/>
        </p:nvSpPr>
        <p:spPr bwMode="auto">
          <a:xfrm>
            <a:off x="1038225" y="304800"/>
            <a:ext cx="71437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1-5 CONTRACTIONS WITH </a:t>
            </a:r>
            <a:r>
              <a:rPr lang="en-US" altLang="en-US" sz="3200" i="1" dirty="0">
                <a:latin typeface="OldNewspaperTypes" panose="02000603060000020004" pitchFamily="2" charset="0"/>
              </a:rPr>
              <a:t>BE</a:t>
            </a:r>
          </a:p>
        </p:txBody>
      </p:sp>
      <p:sp>
        <p:nvSpPr>
          <p:cNvPr id="101391" name="Rectangle 10"/>
          <p:cNvSpPr>
            <a:spLocks noChangeArrowheads="1"/>
          </p:cNvSpPr>
          <p:nvPr/>
        </p:nvSpPr>
        <p:spPr bwMode="auto">
          <a:xfrm>
            <a:off x="155575" y="1219200"/>
            <a:ext cx="8756650" cy="36306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1392" name="Line 11"/>
          <p:cNvSpPr>
            <a:spLocks noChangeShapeType="1"/>
          </p:cNvSpPr>
          <p:nvPr/>
        </p:nvSpPr>
        <p:spPr bwMode="auto">
          <a:xfrm>
            <a:off x="1116013" y="1239838"/>
            <a:ext cx="0" cy="3609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101393" name="Line 12"/>
          <p:cNvSpPr>
            <a:spLocks noChangeShapeType="1"/>
          </p:cNvSpPr>
          <p:nvPr/>
        </p:nvSpPr>
        <p:spPr bwMode="auto">
          <a:xfrm>
            <a:off x="155575" y="4849813"/>
            <a:ext cx="87566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437263" name="Text Box 15"/>
          <p:cNvSpPr txBox="1">
            <a:spLocks noChangeArrowheads="1"/>
          </p:cNvSpPr>
          <p:nvPr/>
        </p:nvSpPr>
        <p:spPr bwMode="auto">
          <a:xfrm>
            <a:off x="2171700" y="4106863"/>
            <a:ext cx="529972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i="1" dirty="0">
                <a:solidFill>
                  <a:srgbClr val="800080"/>
                </a:solidFill>
                <a:latin typeface="OldNewspaperTypes" panose="02000603060000020004" pitchFamily="2" charset="0"/>
              </a:rPr>
              <a:t>they</a:t>
            </a:r>
            <a:r>
              <a:rPr lang="en-US" altLang="en-US" sz="4000" dirty="0">
                <a:solidFill>
                  <a:srgbClr val="80008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4000" dirty="0">
                <a:solidFill>
                  <a:schemeClr val="tx2"/>
                </a:solidFill>
                <a:latin typeface="OldNewspaperTypes" panose="02000603060000020004" pitchFamily="2" charset="0"/>
              </a:rPr>
              <a:t>+ </a:t>
            </a:r>
            <a:r>
              <a:rPr lang="en-US" altLang="en-US" sz="4000" i="1" dirty="0">
                <a:solidFill>
                  <a:srgbClr val="0080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sz="4000" dirty="0">
                <a:solidFill>
                  <a:schemeClr val="tx2"/>
                </a:solidFill>
                <a:latin typeface="OldNewspaperTypes" panose="02000603060000020004" pitchFamily="2" charset="0"/>
              </a:rPr>
              <a:t>      </a:t>
            </a:r>
            <a:r>
              <a:rPr lang="en-US" altLang="en-US" sz="40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they’re</a:t>
            </a:r>
          </a:p>
        </p:txBody>
      </p:sp>
      <p:sp>
        <p:nvSpPr>
          <p:cNvPr id="437265" name="Line 17"/>
          <p:cNvSpPr>
            <a:spLocks noChangeShapeType="1"/>
          </p:cNvSpPr>
          <p:nvPr/>
        </p:nvSpPr>
        <p:spPr bwMode="auto">
          <a:xfrm>
            <a:off x="4648200" y="4503738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437266" name="Line 18"/>
          <p:cNvSpPr>
            <a:spLocks noChangeShapeType="1"/>
          </p:cNvSpPr>
          <p:nvPr/>
        </p:nvSpPr>
        <p:spPr bwMode="auto">
          <a:xfrm>
            <a:off x="4648200" y="3659188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7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37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7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7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7261" grpId="0"/>
      <p:bldP spid="437262" grpId="0"/>
      <p:bldP spid="437264" grpId="0"/>
      <p:bldP spid="437264" grpId="1"/>
      <p:bldP spid="437251" grpId="0"/>
      <p:bldP spid="437265" grpId="0" animBg="1"/>
      <p:bldP spid="43726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2344350-B000-465F-93F5-EE798DA14CCF}" type="slidenum">
              <a:rPr lang="en-US" altLang="en-US" sz="1400"/>
              <a:pPr/>
              <a:t>41</a:t>
            </a:fld>
            <a:endParaRPr lang="en-US" altLang="en-US" sz="1400"/>
          </a:p>
        </p:txBody>
      </p:sp>
      <p:sp>
        <p:nvSpPr>
          <p:cNvPr id="111619" name="Text Box 3"/>
          <p:cNvSpPr txBox="1">
            <a:spLocks noChangeArrowheads="1"/>
          </p:cNvSpPr>
          <p:nvPr/>
        </p:nvSpPr>
        <p:spPr bwMode="auto">
          <a:xfrm>
            <a:off x="1955800" y="1393825"/>
            <a:ext cx="5189538" cy="76200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dirty="0">
                <a:latin typeface="OldNewspaperTypes" panose="02000603060000020004" pitchFamily="2" charset="0"/>
              </a:rPr>
              <a:t>I am not a teacher.</a:t>
            </a:r>
          </a:p>
        </p:txBody>
      </p:sp>
      <p:sp>
        <p:nvSpPr>
          <p:cNvPr id="111621" name="Text Box 12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1-6 NEGATIVE WITH </a:t>
            </a:r>
            <a:r>
              <a:rPr lang="en-US" altLang="en-US" i="1" dirty="0">
                <a:latin typeface="OldNewspaperTypes" panose="02000603060000020004" pitchFamily="2" charset="0"/>
              </a:rPr>
              <a:t>BE</a:t>
            </a:r>
          </a:p>
        </p:txBody>
      </p:sp>
      <p:pic>
        <p:nvPicPr>
          <p:cNvPr id="3074" name="Picture 2" descr="Resultado de imagen para vintage stud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349" y="2384631"/>
            <a:ext cx="3036439" cy="393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sz="half" idx="1"/>
          </p:nvPr>
        </p:nvSpPr>
        <p:spPr bwMode="auto">
          <a:xfrm>
            <a:off x="1844675" y="2928938"/>
            <a:ext cx="6070600" cy="3444875"/>
          </a:xfrm>
          <a:solidFill>
            <a:schemeClr val="bg1"/>
          </a:solidFill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600" dirty="0" smtClean="0">
                <a:latin typeface="OldNewspaperTypes" panose="02000603060000020004" pitchFamily="2" charset="0"/>
              </a:rPr>
              <a:t>(a) </a:t>
            </a:r>
            <a:r>
              <a:rPr lang="en-US" altLang="en-US" sz="3600" dirty="0" smtClean="0">
                <a:solidFill>
                  <a:schemeClr val="accent2"/>
                </a:solidFill>
                <a:latin typeface="OldNewspaperTypes" panose="02000603060000020004" pitchFamily="2" charset="0"/>
              </a:rPr>
              <a:t>I </a:t>
            </a:r>
            <a:r>
              <a:rPr lang="en-US" altLang="en-US" sz="3600" b="1" i="1" dirty="0" smtClean="0">
                <a:solidFill>
                  <a:schemeClr val="accent2"/>
                </a:solidFill>
                <a:latin typeface="OldNewspaperTypes" panose="02000603060000020004" pitchFamily="2" charset="0"/>
              </a:rPr>
              <a:t>am not</a:t>
            </a:r>
            <a:r>
              <a:rPr lang="en-US" altLang="en-US" sz="3600" dirty="0" smtClean="0">
                <a:solidFill>
                  <a:schemeClr val="accent2"/>
                </a:solidFill>
                <a:latin typeface="OldNewspaperTypes" panose="02000603060000020004" pitchFamily="2" charset="0"/>
              </a:rPr>
              <a:t> a doctor.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600" dirty="0" smtClean="0">
                <a:latin typeface="OldNewspaperTypes" panose="02000603060000020004" pitchFamily="2" charset="0"/>
              </a:rPr>
              <a:t>(b) </a:t>
            </a:r>
            <a:r>
              <a:rPr lang="en-US" altLang="en-US" sz="3600" dirty="0" smtClean="0">
                <a:solidFill>
                  <a:srgbClr val="0000CC"/>
                </a:solidFill>
                <a:latin typeface="OldNewspaperTypes" panose="02000603060000020004" pitchFamily="2" charset="0"/>
              </a:rPr>
              <a:t>You </a:t>
            </a:r>
            <a:r>
              <a:rPr lang="en-US" altLang="en-US" sz="3600" b="1" i="1" dirty="0" smtClean="0">
                <a:solidFill>
                  <a:srgbClr val="0000CC"/>
                </a:solidFill>
                <a:latin typeface="OldNewspaperTypes" panose="02000603060000020004" pitchFamily="2" charset="0"/>
              </a:rPr>
              <a:t>are not</a:t>
            </a:r>
            <a:r>
              <a:rPr lang="en-US" altLang="en-US" sz="3600" dirty="0" smtClean="0">
                <a:solidFill>
                  <a:srgbClr val="0000CC"/>
                </a:solidFill>
                <a:latin typeface="OldNewspaperTypes" panose="02000603060000020004" pitchFamily="2" charset="0"/>
              </a:rPr>
              <a:t> a doctor.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600" dirty="0" smtClean="0">
                <a:latin typeface="OldNewspaperTypes" panose="02000603060000020004" pitchFamily="2" charset="0"/>
              </a:rPr>
              <a:t>(c) </a:t>
            </a:r>
            <a:r>
              <a:rPr lang="en-US" altLang="en-US" sz="3600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She </a:t>
            </a:r>
            <a:r>
              <a:rPr lang="en-US" altLang="en-US" sz="3600" b="1" i="1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is not</a:t>
            </a:r>
            <a:r>
              <a:rPr lang="en-US" altLang="en-US" sz="3600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 a doctor.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600" dirty="0" smtClean="0">
                <a:latin typeface="OldNewspaperTypes" panose="02000603060000020004" pitchFamily="2" charset="0"/>
              </a:rPr>
              <a:t>(d) </a:t>
            </a:r>
            <a:r>
              <a:rPr lang="en-US" altLang="en-US" sz="3600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He </a:t>
            </a:r>
            <a:r>
              <a:rPr lang="en-US" altLang="en-US" sz="3600" b="1" i="1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is not</a:t>
            </a:r>
            <a:r>
              <a:rPr lang="en-US" altLang="en-US" sz="3600" dirty="0" smtClean="0">
                <a:solidFill>
                  <a:srgbClr val="008000"/>
                </a:solidFill>
                <a:latin typeface="OldNewspaperTypes" panose="02000603060000020004" pitchFamily="2" charset="0"/>
              </a:rPr>
              <a:t> a doctor.</a:t>
            </a:r>
          </a:p>
        </p:txBody>
      </p:sp>
      <p:sp>
        <p:nvSpPr>
          <p:cNvPr id="11366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67EAED-1154-4334-93D0-94F7B7C04549}" type="slidenum">
              <a:rPr lang="en-US" altLang="en-US" sz="1400"/>
              <a:pPr/>
              <a:t>42</a:t>
            </a:fld>
            <a:endParaRPr lang="en-US" altLang="en-US" sz="1400"/>
          </a:p>
        </p:txBody>
      </p:sp>
      <p:sp>
        <p:nvSpPr>
          <p:cNvPr id="113668" name="AutoShape 21"/>
          <p:cNvSpPr>
            <a:spLocks noChangeArrowheads="1"/>
          </p:cNvSpPr>
          <p:nvPr/>
        </p:nvSpPr>
        <p:spPr bwMode="auto">
          <a:xfrm>
            <a:off x="2613025" y="1316038"/>
            <a:ext cx="3917950" cy="1844675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        </a:t>
            </a:r>
            <a:endParaRPr lang="en-US" altLang="en-US" sz="4400">
              <a:solidFill>
                <a:schemeClr val="tx2"/>
              </a:solidFill>
            </a:endParaRPr>
          </a:p>
        </p:txBody>
      </p:sp>
      <p:sp>
        <p:nvSpPr>
          <p:cNvPr id="184329" name="Rectangle 9"/>
          <p:cNvSpPr>
            <a:spLocks noChangeArrowheads="1"/>
          </p:cNvSpPr>
          <p:nvPr/>
        </p:nvSpPr>
        <p:spPr bwMode="auto">
          <a:xfrm>
            <a:off x="3475038" y="1784350"/>
            <a:ext cx="20161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>
                <a:solidFill>
                  <a:schemeClr val="accent2"/>
                </a:solidFill>
              </a:rPr>
              <a:t>I’m not</a:t>
            </a:r>
          </a:p>
        </p:txBody>
      </p:sp>
      <p:sp>
        <p:nvSpPr>
          <p:cNvPr id="184326" name="Rectangle 6"/>
          <p:cNvSpPr>
            <a:spLocks noChangeArrowheads="1"/>
          </p:cNvSpPr>
          <p:nvPr/>
        </p:nvSpPr>
        <p:spPr bwMode="auto">
          <a:xfrm>
            <a:off x="3236913" y="1816100"/>
            <a:ext cx="26670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>
                <a:solidFill>
                  <a:srgbClr val="0000CC"/>
                </a:solidFill>
              </a:rPr>
              <a:t>You</a:t>
            </a:r>
            <a:r>
              <a:rPr lang="en-US" altLang="en-US" sz="4000">
                <a:solidFill>
                  <a:srgbClr val="0000CC"/>
                </a:solidFill>
              </a:rPr>
              <a:t>’</a:t>
            </a:r>
            <a:r>
              <a:rPr lang="en-US" altLang="en-US" sz="4000" b="1">
                <a:solidFill>
                  <a:srgbClr val="0000CC"/>
                </a:solidFill>
              </a:rPr>
              <a:t>re not</a:t>
            </a:r>
          </a:p>
          <a:p>
            <a:pPr algn="ctr" eaLnBrk="1" hangingPunct="1"/>
            <a:r>
              <a:rPr lang="en-US" altLang="en-US" sz="4000" b="1">
                <a:solidFill>
                  <a:srgbClr val="0000CC"/>
                </a:solidFill>
              </a:rPr>
              <a:t>You aren’t</a:t>
            </a:r>
          </a:p>
        </p:txBody>
      </p:sp>
      <p:sp>
        <p:nvSpPr>
          <p:cNvPr id="184327" name="Rectangle 7"/>
          <p:cNvSpPr>
            <a:spLocks noChangeArrowheads="1"/>
          </p:cNvSpPr>
          <p:nvPr/>
        </p:nvSpPr>
        <p:spPr bwMode="auto">
          <a:xfrm>
            <a:off x="3265488" y="1766888"/>
            <a:ext cx="2389187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>
                <a:solidFill>
                  <a:srgbClr val="008000"/>
                </a:solidFill>
              </a:rPr>
              <a:t>He’s not</a:t>
            </a:r>
          </a:p>
          <a:p>
            <a:pPr algn="ctr" eaLnBrk="1" hangingPunct="1"/>
            <a:r>
              <a:rPr lang="en-US" altLang="en-US" sz="4400" b="1">
                <a:solidFill>
                  <a:srgbClr val="008000"/>
                </a:solidFill>
              </a:rPr>
              <a:t>He isn’t</a:t>
            </a:r>
          </a:p>
        </p:txBody>
      </p:sp>
      <p:sp>
        <p:nvSpPr>
          <p:cNvPr id="184325" name="Rectangle 5"/>
          <p:cNvSpPr>
            <a:spLocks noChangeArrowheads="1"/>
          </p:cNvSpPr>
          <p:nvPr/>
        </p:nvSpPr>
        <p:spPr bwMode="auto">
          <a:xfrm>
            <a:off x="3199609" y="1739900"/>
            <a:ext cx="2527294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 dirty="0">
                <a:solidFill>
                  <a:srgbClr val="660066"/>
                </a:solidFill>
                <a:latin typeface="OldNewspaperTypes" panose="02000603060000020004" pitchFamily="2" charset="0"/>
              </a:rPr>
              <a:t>She’s</a:t>
            </a:r>
            <a:r>
              <a:rPr lang="en-US" altLang="en-US" sz="4400" dirty="0">
                <a:solidFill>
                  <a:srgbClr val="660066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4400" b="1" dirty="0">
                <a:solidFill>
                  <a:srgbClr val="660066"/>
                </a:solidFill>
                <a:latin typeface="OldNewspaperTypes" panose="02000603060000020004" pitchFamily="2" charset="0"/>
              </a:rPr>
              <a:t>not</a:t>
            </a:r>
          </a:p>
          <a:p>
            <a:pPr algn="ctr" eaLnBrk="1" hangingPunct="1"/>
            <a:r>
              <a:rPr lang="en-US" altLang="en-US" sz="4400" b="1" dirty="0">
                <a:solidFill>
                  <a:srgbClr val="660066"/>
                </a:solidFill>
                <a:latin typeface="OldNewspaperTypes" panose="02000603060000020004" pitchFamily="2" charset="0"/>
              </a:rPr>
              <a:t>She</a:t>
            </a:r>
            <a:r>
              <a:rPr lang="en-US" altLang="en-US" sz="4400" dirty="0">
                <a:solidFill>
                  <a:srgbClr val="660066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4400" b="1" dirty="0">
                <a:solidFill>
                  <a:srgbClr val="660066"/>
                </a:solidFill>
                <a:latin typeface="OldNewspaperTypes" panose="02000603060000020004" pitchFamily="2" charset="0"/>
              </a:rPr>
              <a:t>isn’t</a:t>
            </a:r>
          </a:p>
        </p:txBody>
      </p:sp>
      <p:sp>
        <p:nvSpPr>
          <p:cNvPr id="113673" name="Text Box 16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1-6 NEGATIVE WITH </a:t>
            </a:r>
            <a:r>
              <a:rPr lang="en-US" altLang="en-US" i="1" dirty="0">
                <a:latin typeface="OldNewspaperTypes" panose="02000603060000020004" pitchFamily="2" charset="0"/>
              </a:rPr>
              <a:t>BE</a:t>
            </a:r>
          </a:p>
        </p:txBody>
      </p:sp>
      <p:sp>
        <p:nvSpPr>
          <p:cNvPr id="113674" name="Rectangle 23"/>
          <p:cNvSpPr>
            <a:spLocks noChangeArrowheads="1"/>
          </p:cNvSpPr>
          <p:nvPr/>
        </p:nvSpPr>
        <p:spPr bwMode="auto">
          <a:xfrm>
            <a:off x="3252788" y="1355725"/>
            <a:ext cx="2677849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en-US" sz="2400" b="1" dirty="0">
                <a:latin typeface="OldNewspaperTypes" panose="02000603060000020004" pitchFamily="2" charset="0"/>
              </a:rPr>
              <a:t>CONTRACTIONS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4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4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4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4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84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4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9" grpId="0" build="allAtOnce"/>
      <p:bldP spid="184326" grpId="0" build="allAtOnce"/>
      <p:bldP spid="184325" grpId="0" build="allAtOnce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sz="half" idx="1"/>
          </p:nvPr>
        </p:nvSpPr>
        <p:spPr bwMode="auto">
          <a:xfrm>
            <a:off x="1844675" y="3429000"/>
            <a:ext cx="6070600" cy="2944813"/>
          </a:xfrm>
          <a:solidFill>
            <a:schemeClr val="bg1"/>
          </a:solidFill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533400" indent="-533400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600" dirty="0" smtClean="0">
                <a:latin typeface="OldNewspaperTypes" panose="02000603060000020004" pitchFamily="2" charset="0"/>
              </a:rPr>
              <a:t>(e) </a:t>
            </a:r>
            <a:r>
              <a:rPr lang="en-US" altLang="en-US" sz="3600" b="1" dirty="0" smtClean="0">
                <a:solidFill>
                  <a:srgbClr val="336699"/>
                </a:solidFill>
                <a:latin typeface="OldNewspaperTypes" panose="02000603060000020004" pitchFamily="2" charset="0"/>
              </a:rPr>
              <a:t>It </a:t>
            </a:r>
            <a:r>
              <a:rPr lang="en-US" altLang="en-US" sz="3600" b="1" i="1" dirty="0" smtClean="0">
                <a:solidFill>
                  <a:srgbClr val="336699"/>
                </a:solidFill>
                <a:latin typeface="OldNewspaperTypes" panose="02000603060000020004" pitchFamily="2" charset="0"/>
              </a:rPr>
              <a:t>is not</a:t>
            </a:r>
            <a:r>
              <a:rPr lang="en-US" altLang="en-US" sz="3600" b="1" dirty="0" smtClean="0">
                <a:solidFill>
                  <a:srgbClr val="336699"/>
                </a:solidFill>
                <a:latin typeface="OldNewspaperTypes" panose="02000603060000020004" pitchFamily="2" charset="0"/>
              </a:rPr>
              <a:t> a city.</a:t>
            </a:r>
          </a:p>
          <a:p>
            <a:pPr marL="533400" indent="-533400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600" dirty="0" smtClean="0">
                <a:latin typeface="OldNewspaperTypes" panose="02000603060000020004" pitchFamily="2" charset="0"/>
              </a:rPr>
              <a:t>(f ) </a:t>
            </a:r>
            <a:r>
              <a:rPr lang="en-US" altLang="en-US" sz="3600" b="1" dirty="0" smtClean="0">
                <a:solidFill>
                  <a:srgbClr val="FF6600"/>
                </a:solidFill>
                <a:latin typeface="OldNewspaperTypes" panose="02000603060000020004" pitchFamily="2" charset="0"/>
              </a:rPr>
              <a:t>We </a:t>
            </a:r>
            <a:r>
              <a:rPr lang="en-US" altLang="en-US" sz="3600" b="1" i="1" dirty="0" smtClean="0">
                <a:solidFill>
                  <a:srgbClr val="FF6600"/>
                </a:solidFill>
                <a:latin typeface="OldNewspaperTypes" panose="02000603060000020004" pitchFamily="2" charset="0"/>
              </a:rPr>
              <a:t>are not</a:t>
            </a:r>
            <a:r>
              <a:rPr lang="en-US" altLang="en-US" sz="3600" b="1" dirty="0" smtClean="0">
                <a:solidFill>
                  <a:srgbClr val="FF6600"/>
                </a:solidFill>
                <a:latin typeface="OldNewspaperTypes" panose="02000603060000020004" pitchFamily="2" charset="0"/>
              </a:rPr>
              <a:t> doctors.</a:t>
            </a:r>
          </a:p>
          <a:p>
            <a:pPr marL="533400" indent="-533400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600" dirty="0" smtClean="0">
                <a:latin typeface="OldNewspaperTypes" panose="02000603060000020004" pitchFamily="2" charset="0"/>
              </a:rPr>
              <a:t>(g) </a:t>
            </a:r>
            <a:r>
              <a:rPr lang="en-US" altLang="en-US" sz="3600" b="1" dirty="0" smtClean="0">
                <a:solidFill>
                  <a:srgbClr val="663300"/>
                </a:solidFill>
                <a:latin typeface="OldNewspaperTypes" panose="02000603060000020004" pitchFamily="2" charset="0"/>
              </a:rPr>
              <a:t>You </a:t>
            </a:r>
            <a:r>
              <a:rPr lang="en-US" altLang="en-US" sz="3600" b="1" i="1" dirty="0" smtClean="0">
                <a:solidFill>
                  <a:srgbClr val="663300"/>
                </a:solidFill>
                <a:latin typeface="OldNewspaperTypes" panose="02000603060000020004" pitchFamily="2" charset="0"/>
              </a:rPr>
              <a:t>are not</a:t>
            </a:r>
            <a:r>
              <a:rPr lang="en-US" altLang="en-US" sz="3600" b="1" dirty="0" smtClean="0">
                <a:solidFill>
                  <a:srgbClr val="663300"/>
                </a:solidFill>
                <a:latin typeface="OldNewspaperTypes" panose="02000603060000020004" pitchFamily="2" charset="0"/>
              </a:rPr>
              <a:t> teachers.</a:t>
            </a:r>
          </a:p>
          <a:p>
            <a:pPr marL="533400" indent="-533400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3600" dirty="0" smtClean="0">
                <a:latin typeface="OldNewspaperTypes" panose="02000603060000020004" pitchFamily="2" charset="0"/>
              </a:rPr>
              <a:t>(h) </a:t>
            </a:r>
            <a:r>
              <a:rPr lang="en-US" altLang="en-US" sz="3600" b="1" dirty="0" smtClean="0">
                <a:solidFill>
                  <a:srgbClr val="FF0066"/>
                </a:solidFill>
                <a:latin typeface="OldNewspaperTypes" panose="02000603060000020004" pitchFamily="2" charset="0"/>
              </a:rPr>
              <a:t>They </a:t>
            </a:r>
            <a:r>
              <a:rPr lang="en-US" altLang="en-US" sz="3600" b="1" i="1" dirty="0" smtClean="0">
                <a:solidFill>
                  <a:srgbClr val="FF0066"/>
                </a:solidFill>
                <a:latin typeface="OldNewspaperTypes" panose="02000603060000020004" pitchFamily="2" charset="0"/>
              </a:rPr>
              <a:t>are not</a:t>
            </a:r>
            <a:r>
              <a:rPr lang="en-US" altLang="en-US" sz="3600" b="1" dirty="0" smtClean="0">
                <a:solidFill>
                  <a:srgbClr val="FF0066"/>
                </a:solidFill>
                <a:latin typeface="OldNewspaperTypes" panose="02000603060000020004" pitchFamily="2" charset="0"/>
              </a:rPr>
              <a:t> teachers.</a:t>
            </a:r>
          </a:p>
        </p:txBody>
      </p:sp>
      <p:sp>
        <p:nvSpPr>
          <p:cNvPr id="11571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75BB0B3-FE7F-40F4-8BAE-1FDEE332C0BE}" type="slidenum">
              <a:rPr lang="en-US" altLang="en-US" sz="1400"/>
              <a:pPr/>
              <a:t>43</a:t>
            </a:fld>
            <a:endParaRPr lang="en-US" altLang="en-US" sz="1400"/>
          </a:p>
        </p:txBody>
      </p:sp>
      <p:sp>
        <p:nvSpPr>
          <p:cNvPr id="115715" name="AutoShape 3"/>
          <p:cNvSpPr>
            <a:spLocks noChangeArrowheads="1"/>
          </p:cNvSpPr>
          <p:nvPr/>
        </p:nvSpPr>
        <p:spPr bwMode="auto">
          <a:xfrm>
            <a:off x="2613025" y="1316038"/>
            <a:ext cx="3917950" cy="1844675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        </a:t>
            </a:r>
            <a:endParaRPr lang="en-US" altLang="en-US" sz="4400">
              <a:solidFill>
                <a:schemeClr val="tx2"/>
              </a:solidFill>
            </a:endParaRPr>
          </a:p>
        </p:txBody>
      </p:sp>
      <p:sp>
        <p:nvSpPr>
          <p:cNvPr id="439302" name="Rectangle 6"/>
          <p:cNvSpPr>
            <a:spLocks noChangeArrowheads="1"/>
          </p:cNvSpPr>
          <p:nvPr/>
        </p:nvSpPr>
        <p:spPr bwMode="auto">
          <a:xfrm>
            <a:off x="2883933" y="1728788"/>
            <a:ext cx="3226909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 dirty="0">
                <a:solidFill>
                  <a:srgbClr val="FF0066"/>
                </a:solidFill>
                <a:latin typeface="OldNewspaperTypes" panose="02000603060000020004" pitchFamily="2" charset="0"/>
              </a:rPr>
              <a:t>They’re not</a:t>
            </a:r>
          </a:p>
          <a:p>
            <a:pPr algn="ctr" eaLnBrk="1" hangingPunct="1"/>
            <a:r>
              <a:rPr lang="en-US" altLang="en-US" sz="4400" b="1" dirty="0">
                <a:solidFill>
                  <a:srgbClr val="FF0066"/>
                </a:solidFill>
                <a:latin typeface="OldNewspaperTypes" panose="02000603060000020004" pitchFamily="2" charset="0"/>
              </a:rPr>
              <a:t>They aren’t</a:t>
            </a:r>
          </a:p>
        </p:txBody>
      </p:sp>
      <p:sp>
        <p:nvSpPr>
          <p:cNvPr id="439303" name="Rectangle 7"/>
          <p:cNvSpPr>
            <a:spLocks noChangeArrowheads="1"/>
          </p:cNvSpPr>
          <p:nvPr/>
        </p:nvSpPr>
        <p:spPr bwMode="auto">
          <a:xfrm>
            <a:off x="3073400" y="1728788"/>
            <a:ext cx="2947988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>
                <a:solidFill>
                  <a:srgbClr val="663300"/>
                </a:solidFill>
              </a:rPr>
              <a:t>You’re</a:t>
            </a:r>
            <a:r>
              <a:rPr lang="en-US" altLang="en-US" sz="4400">
                <a:solidFill>
                  <a:srgbClr val="663300"/>
                </a:solidFill>
              </a:rPr>
              <a:t> </a:t>
            </a:r>
            <a:r>
              <a:rPr lang="en-US" altLang="en-US" sz="4400" b="1">
                <a:solidFill>
                  <a:srgbClr val="663300"/>
                </a:solidFill>
              </a:rPr>
              <a:t>not</a:t>
            </a:r>
          </a:p>
          <a:p>
            <a:pPr algn="ctr" eaLnBrk="1" hangingPunct="1"/>
            <a:r>
              <a:rPr lang="en-US" altLang="en-US" sz="4400" b="1">
                <a:solidFill>
                  <a:srgbClr val="663300"/>
                </a:solidFill>
              </a:rPr>
              <a:t>You</a:t>
            </a:r>
            <a:r>
              <a:rPr lang="en-US" altLang="en-US" sz="4400">
                <a:solidFill>
                  <a:srgbClr val="663300"/>
                </a:solidFill>
              </a:rPr>
              <a:t> </a:t>
            </a:r>
            <a:r>
              <a:rPr lang="en-US" altLang="en-US" sz="4400" b="1">
                <a:solidFill>
                  <a:srgbClr val="663300"/>
                </a:solidFill>
              </a:rPr>
              <a:t>aren’t</a:t>
            </a:r>
          </a:p>
        </p:txBody>
      </p:sp>
      <p:sp>
        <p:nvSpPr>
          <p:cNvPr id="439300" name="Rectangle 4"/>
          <p:cNvSpPr>
            <a:spLocks noChangeArrowheads="1"/>
          </p:cNvSpPr>
          <p:nvPr/>
        </p:nvSpPr>
        <p:spPr bwMode="auto">
          <a:xfrm>
            <a:off x="3324225" y="1728788"/>
            <a:ext cx="2016125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>
                <a:solidFill>
                  <a:srgbClr val="336699"/>
                </a:solidFill>
              </a:rPr>
              <a:t>It’s not</a:t>
            </a:r>
          </a:p>
          <a:p>
            <a:pPr algn="ctr" eaLnBrk="1" hangingPunct="1"/>
            <a:r>
              <a:rPr lang="en-US" altLang="en-US" sz="4400" b="1">
                <a:solidFill>
                  <a:srgbClr val="336699"/>
                </a:solidFill>
              </a:rPr>
              <a:t>It isn’t</a:t>
            </a:r>
          </a:p>
        </p:txBody>
      </p:sp>
      <p:sp>
        <p:nvSpPr>
          <p:cNvPr id="439301" name="Rectangle 5"/>
          <p:cNvSpPr>
            <a:spLocks noChangeArrowheads="1"/>
          </p:cNvSpPr>
          <p:nvPr/>
        </p:nvSpPr>
        <p:spPr bwMode="auto">
          <a:xfrm>
            <a:off x="3305175" y="1771650"/>
            <a:ext cx="247015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>
                <a:solidFill>
                  <a:srgbClr val="FF6600"/>
                </a:solidFill>
              </a:rPr>
              <a:t>We</a:t>
            </a:r>
            <a:r>
              <a:rPr lang="en-US" altLang="en-US" sz="4000">
                <a:solidFill>
                  <a:srgbClr val="FF6600"/>
                </a:solidFill>
              </a:rPr>
              <a:t>’</a:t>
            </a:r>
            <a:r>
              <a:rPr lang="en-US" altLang="en-US" sz="4000" b="1">
                <a:solidFill>
                  <a:srgbClr val="FF6600"/>
                </a:solidFill>
              </a:rPr>
              <a:t>re not</a:t>
            </a:r>
          </a:p>
          <a:p>
            <a:pPr algn="ctr" eaLnBrk="1" hangingPunct="1"/>
            <a:r>
              <a:rPr lang="en-US" altLang="en-US" sz="4000" b="1">
                <a:solidFill>
                  <a:srgbClr val="FF6600"/>
                </a:solidFill>
              </a:rPr>
              <a:t>We aren’t</a:t>
            </a:r>
          </a:p>
        </p:txBody>
      </p:sp>
      <p:sp>
        <p:nvSpPr>
          <p:cNvPr id="115721" name="Text Box 8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1-6 NEGATIVE WITH </a:t>
            </a:r>
            <a:r>
              <a:rPr lang="en-US" altLang="en-US" i="1" dirty="0">
                <a:latin typeface="OldNewspaperTypes" panose="02000603060000020004" pitchFamily="2" charset="0"/>
              </a:rPr>
              <a:t>BE</a:t>
            </a:r>
          </a:p>
        </p:txBody>
      </p:sp>
      <p:sp>
        <p:nvSpPr>
          <p:cNvPr id="115722" name="Rectangle 10"/>
          <p:cNvSpPr>
            <a:spLocks noChangeArrowheads="1"/>
          </p:cNvSpPr>
          <p:nvPr/>
        </p:nvSpPr>
        <p:spPr bwMode="auto">
          <a:xfrm>
            <a:off x="3252788" y="1355725"/>
            <a:ext cx="2677849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en-US" sz="2400" b="1" dirty="0">
                <a:latin typeface="OldNewspaperTypes" panose="02000603060000020004" pitchFamily="2" charset="0"/>
              </a:rPr>
              <a:t>CONTRACTIONS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9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39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39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39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39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393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39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393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303" grpId="0" build="allAtOnce"/>
      <p:bldP spid="439300" grpId="0" build="allAtOnce"/>
      <p:bldP spid="439301" grpId="0" build="allAtOnce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8ABB03B-E4EB-447E-B03B-7753A7BDAE65}" type="slidenum">
              <a:rPr lang="en-US" altLang="en-US" sz="1400"/>
              <a:pPr/>
              <a:t>44</a:t>
            </a:fld>
            <a:endParaRPr lang="en-US" altLang="en-US" sz="1400"/>
          </a:p>
        </p:txBody>
      </p:sp>
      <p:sp>
        <p:nvSpPr>
          <p:cNvPr id="117763" name="Text Box 1028"/>
          <p:cNvSpPr txBox="1">
            <a:spLocks noChangeArrowheads="1"/>
          </p:cNvSpPr>
          <p:nvPr/>
        </p:nvSpPr>
        <p:spPr bwMode="auto">
          <a:xfrm>
            <a:off x="423863" y="1778000"/>
            <a:ext cx="6183312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solidFill>
                  <a:schemeClr val="tx2"/>
                </a:solidFill>
                <a:latin typeface="OldNewspaperTypes" panose="02000603060000020004" pitchFamily="2" charset="0"/>
              </a:rPr>
              <a:t>The </a:t>
            </a:r>
            <a:r>
              <a:rPr lang="en-US" altLang="en-US" sz="4000" dirty="0">
                <a:latin typeface="OldNewspaperTypes" panose="02000603060000020004" pitchFamily="2" charset="0"/>
              </a:rPr>
              <a:t>women ______ nurses</a:t>
            </a:r>
            <a:r>
              <a:rPr lang="en-US" altLang="en-US" sz="4000" dirty="0">
                <a:solidFill>
                  <a:schemeClr val="tx2"/>
                </a:solidFill>
                <a:latin typeface="OldNewspaperTypes" panose="02000603060000020004" pitchFamily="2" charset="0"/>
              </a:rPr>
              <a:t>.</a:t>
            </a:r>
          </a:p>
        </p:txBody>
      </p:sp>
      <p:sp>
        <p:nvSpPr>
          <p:cNvPr id="231429" name="Text Box 1029"/>
          <p:cNvSpPr txBox="1">
            <a:spLocks noChangeArrowheads="1"/>
          </p:cNvSpPr>
          <p:nvPr/>
        </p:nvSpPr>
        <p:spPr bwMode="auto">
          <a:xfrm>
            <a:off x="461963" y="4427538"/>
            <a:ext cx="36861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/>
              <a:t>They’re doctors</a:t>
            </a:r>
          </a:p>
        </p:txBody>
      </p:sp>
      <p:sp>
        <p:nvSpPr>
          <p:cNvPr id="117765" name="AutoShape 1033"/>
          <p:cNvSpPr>
            <a:spLocks noChangeArrowheads="1"/>
          </p:cNvSpPr>
          <p:nvPr/>
        </p:nvSpPr>
        <p:spPr bwMode="auto">
          <a:xfrm>
            <a:off x="8305800" y="6172200"/>
            <a:ext cx="609600" cy="381000"/>
          </a:xfrm>
          <a:prstGeom prst="curvedUpArrow">
            <a:avLst>
              <a:gd name="adj1" fmla="val 32000"/>
              <a:gd name="adj2" fmla="val 64000"/>
              <a:gd name="adj3" fmla="val 33333"/>
            </a:avLst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7767" name="Text Box 1043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1-6  Let’s Practice</a:t>
            </a:r>
          </a:p>
        </p:txBody>
      </p:sp>
      <p:sp>
        <p:nvSpPr>
          <p:cNvPr id="117768" name="AutoShape 1044"/>
          <p:cNvSpPr>
            <a:spLocks noChangeArrowheads="1"/>
          </p:cNvSpPr>
          <p:nvPr/>
        </p:nvSpPr>
        <p:spPr bwMode="auto">
          <a:xfrm>
            <a:off x="1116013" y="1277938"/>
            <a:ext cx="3609975" cy="61436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OldNewspaperTypes" panose="02000603060000020004" pitchFamily="2" charset="0"/>
              </a:rPr>
              <a:t>isn’t    aren’t</a:t>
            </a:r>
          </a:p>
        </p:txBody>
      </p:sp>
      <p:sp>
        <p:nvSpPr>
          <p:cNvPr id="117769" name="AutoShape 1045"/>
          <p:cNvSpPr>
            <a:spLocks noChangeArrowheads="1"/>
          </p:cNvSpPr>
          <p:nvPr/>
        </p:nvSpPr>
        <p:spPr bwMode="auto">
          <a:xfrm>
            <a:off x="461963" y="3352800"/>
            <a:ext cx="3802062" cy="7683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OldNewspaperTypes" panose="02000603060000020004" pitchFamily="2" charset="0"/>
              </a:rPr>
              <a:t>they    doctors</a:t>
            </a:r>
          </a:p>
        </p:txBody>
      </p:sp>
      <p:sp>
        <p:nvSpPr>
          <p:cNvPr id="231446" name="Text Box 1046"/>
          <p:cNvSpPr txBox="1">
            <a:spLocks noChangeArrowheads="1"/>
          </p:cNvSpPr>
          <p:nvPr/>
        </p:nvSpPr>
        <p:spPr bwMode="auto">
          <a:xfrm>
            <a:off x="3343275" y="2084388"/>
            <a:ext cx="1651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000"/>
              <a:t>aren’t</a:t>
            </a:r>
          </a:p>
        </p:txBody>
      </p:sp>
      <p:sp>
        <p:nvSpPr>
          <p:cNvPr id="117771" name="Text Box 1047"/>
          <p:cNvSpPr txBox="1">
            <a:spLocks noChangeArrowheads="1"/>
          </p:cNvSpPr>
          <p:nvPr/>
        </p:nvSpPr>
        <p:spPr bwMode="auto">
          <a:xfrm>
            <a:off x="604510" y="4487863"/>
            <a:ext cx="43783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latin typeface="OldNewspaperTypes" panose="02000603060000020004" pitchFamily="2" charset="0"/>
              </a:rPr>
              <a:t>______________.</a:t>
            </a:r>
          </a:p>
        </p:txBody>
      </p:sp>
      <p:pic>
        <p:nvPicPr>
          <p:cNvPr id="4100" name="Picture 4" descr="Resultado de imagen para women docto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018" y="3235918"/>
            <a:ext cx="3884895" cy="2592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4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61DCF9C-9330-44B1-B102-64D870DE604F}" type="slidenum">
              <a:rPr lang="en-US" altLang="en-US" sz="1400"/>
              <a:pPr/>
              <a:t>45</a:t>
            </a:fld>
            <a:endParaRPr lang="en-US" altLang="en-US" sz="1400"/>
          </a:p>
        </p:txBody>
      </p:sp>
      <p:sp>
        <p:nvSpPr>
          <p:cNvPr id="119812" name="Text Box 1028"/>
          <p:cNvSpPr txBox="1">
            <a:spLocks noChangeArrowheads="1"/>
          </p:cNvSpPr>
          <p:nvPr/>
        </p:nvSpPr>
        <p:spPr bwMode="auto">
          <a:xfrm>
            <a:off x="347663" y="2462213"/>
            <a:ext cx="5224462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This girl ____ a teacher.</a:t>
            </a:r>
          </a:p>
        </p:txBody>
      </p:sp>
      <p:sp>
        <p:nvSpPr>
          <p:cNvPr id="232453" name="Text Box 1029"/>
          <p:cNvSpPr txBox="1">
            <a:spLocks noChangeArrowheads="1"/>
          </p:cNvSpPr>
          <p:nvPr/>
        </p:nvSpPr>
        <p:spPr bwMode="auto">
          <a:xfrm>
            <a:off x="347663" y="4657725"/>
            <a:ext cx="36861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/>
              <a:t>She’s a student</a:t>
            </a:r>
          </a:p>
        </p:txBody>
      </p:sp>
      <p:sp>
        <p:nvSpPr>
          <p:cNvPr id="119814" name="Text Box 1046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1-6  Let’s Practice</a:t>
            </a:r>
          </a:p>
        </p:txBody>
      </p:sp>
      <p:sp>
        <p:nvSpPr>
          <p:cNvPr id="119815" name="AutoShape 1048"/>
          <p:cNvSpPr>
            <a:spLocks noChangeArrowheads="1"/>
          </p:cNvSpPr>
          <p:nvPr/>
        </p:nvSpPr>
        <p:spPr bwMode="auto">
          <a:xfrm>
            <a:off x="1192213" y="1431925"/>
            <a:ext cx="3340100" cy="72866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OldNewspaperTypes" panose="02000603060000020004" pitchFamily="2" charset="0"/>
              </a:rPr>
              <a:t>isn’t    aren’t</a:t>
            </a:r>
          </a:p>
        </p:txBody>
      </p:sp>
      <p:sp>
        <p:nvSpPr>
          <p:cNvPr id="119816" name="AutoShape 1049"/>
          <p:cNvSpPr>
            <a:spLocks noChangeArrowheads="1"/>
          </p:cNvSpPr>
          <p:nvPr/>
        </p:nvSpPr>
        <p:spPr bwMode="auto">
          <a:xfrm>
            <a:off x="539750" y="3659188"/>
            <a:ext cx="3686175" cy="69056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OldNewspaperTypes" panose="02000603060000020004" pitchFamily="2" charset="0"/>
              </a:rPr>
              <a:t>she   student</a:t>
            </a:r>
          </a:p>
        </p:txBody>
      </p:sp>
      <p:sp>
        <p:nvSpPr>
          <p:cNvPr id="232474" name="Text Box 1050"/>
          <p:cNvSpPr txBox="1">
            <a:spLocks noChangeArrowheads="1"/>
          </p:cNvSpPr>
          <p:nvPr/>
        </p:nvSpPr>
        <p:spPr bwMode="auto">
          <a:xfrm>
            <a:off x="2344738" y="2506663"/>
            <a:ext cx="11144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000"/>
              <a:t>isn’t</a:t>
            </a:r>
          </a:p>
        </p:txBody>
      </p:sp>
      <p:sp>
        <p:nvSpPr>
          <p:cNvPr id="119818" name="Text Box 1051"/>
          <p:cNvSpPr txBox="1">
            <a:spLocks noChangeArrowheads="1"/>
          </p:cNvSpPr>
          <p:nvPr/>
        </p:nvSpPr>
        <p:spPr bwMode="auto">
          <a:xfrm>
            <a:off x="385763" y="4735513"/>
            <a:ext cx="3917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latin typeface="OldNewspaperTypes" panose="02000603060000020004" pitchFamily="2" charset="0"/>
              </a:rPr>
              <a:t>______________.</a:t>
            </a:r>
          </a:p>
        </p:txBody>
      </p:sp>
      <p:pic>
        <p:nvPicPr>
          <p:cNvPr id="5122" name="Picture 2" descr="Resultado de imagen para vintage stud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164" y="3275013"/>
            <a:ext cx="4074385" cy="2996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7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24625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D12E796-31BC-430A-98FD-58E7C4E66FAF}" type="slidenum">
              <a:rPr lang="en-US" altLang="en-US" sz="1400"/>
              <a:pPr/>
              <a:t>46</a:t>
            </a:fld>
            <a:endParaRPr lang="en-US" altLang="en-US" sz="1400"/>
          </a:p>
        </p:txBody>
      </p:sp>
      <p:sp>
        <p:nvSpPr>
          <p:cNvPr id="121859" name="Text Box 1047"/>
          <p:cNvSpPr txBox="1">
            <a:spLocks noChangeArrowheads="1"/>
          </p:cNvSpPr>
          <p:nvPr/>
        </p:nvSpPr>
        <p:spPr bwMode="auto">
          <a:xfrm>
            <a:off x="5532438" y="4465638"/>
            <a:ext cx="30718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000"/>
              <a:t>_________.</a:t>
            </a:r>
          </a:p>
        </p:txBody>
      </p:sp>
      <p:sp>
        <p:nvSpPr>
          <p:cNvPr id="121861" name="Text Box 1035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OldNewspaperTypes" panose="02000603060000020004" pitchFamily="2" charset="0"/>
              </a:rPr>
              <a:t>1-6  Let’s Practice</a:t>
            </a:r>
          </a:p>
        </p:txBody>
      </p:sp>
      <p:sp>
        <p:nvSpPr>
          <p:cNvPr id="221199" name="Text Box 1039"/>
          <p:cNvSpPr txBox="1">
            <a:spLocks noChangeArrowheads="1"/>
          </p:cNvSpPr>
          <p:nvPr/>
        </p:nvSpPr>
        <p:spPr bwMode="auto">
          <a:xfrm>
            <a:off x="4264025" y="2162175"/>
            <a:ext cx="10874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/>
              <a:t>isn’t</a:t>
            </a:r>
            <a:endParaRPr lang="en-US" altLang="en-US" sz="4000">
              <a:solidFill>
                <a:schemeClr val="tx2"/>
              </a:solidFill>
            </a:endParaRPr>
          </a:p>
        </p:txBody>
      </p:sp>
      <p:sp>
        <p:nvSpPr>
          <p:cNvPr id="221200" name="Text Box 1040"/>
          <p:cNvSpPr txBox="1">
            <a:spLocks noChangeArrowheads="1"/>
          </p:cNvSpPr>
          <p:nvPr/>
        </p:nvSpPr>
        <p:spPr bwMode="auto">
          <a:xfrm>
            <a:off x="5719007" y="4503738"/>
            <a:ext cx="23033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dirty="0">
                <a:latin typeface="OldNewspaperTypes" panose="02000603060000020004" pitchFamily="2" charset="0"/>
              </a:rPr>
              <a:t>It’s a cat</a:t>
            </a:r>
          </a:p>
        </p:txBody>
      </p:sp>
      <p:sp>
        <p:nvSpPr>
          <p:cNvPr id="121864" name="Text Box 1045"/>
          <p:cNvSpPr txBox="1">
            <a:spLocks noChangeArrowheads="1"/>
          </p:cNvSpPr>
          <p:nvPr/>
        </p:nvSpPr>
        <p:spPr bwMode="auto">
          <a:xfrm>
            <a:off x="1422400" y="2162175"/>
            <a:ext cx="69516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000" dirty="0">
                <a:latin typeface="OldNewspaperTypes" panose="02000603060000020004" pitchFamily="2" charset="0"/>
              </a:rPr>
              <a:t>This animal _____ a dog.</a:t>
            </a:r>
          </a:p>
        </p:txBody>
      </p:sp>
      <p:sp>
        <p:nvSpPr>
          <p:cNvPr id="121865" name="AutoShape 1046"/>
          <p:cNvSpPr>
            <a:spLocks noChangeArrowheads="1"/>
          </p:cNvSpPr>
          <p:nvPr/>
        </p:nvSpPr>
        <p:spPr bwMode="auto">
          <a:xfrm>
            <a:off x="3343275" y="1201738"/>
            <a:ext cx="3262313" cy="72866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OldNewspaperTypes" panose="02000603060000020004" pitchFamily="2" charset="0"/>
              </a:rPr>
              <a:t>isn’t   aren’t</a:t>
            </a:r>
          </a:p>
        </p:txBody>
      </p:sp>
      <p:sp>
        <p:nvSpPr>
          <p:cNvPr id="121866" name="AutoShape 1048"/>
          <p:cNvSpPr>
            <a:spLocks noChangeArrowheads="1"/>
          </p:cNvSpPr>
          <p:nvPr/>
        </p:nvSpPr>
        <p:spPr bwMode="auto">
          <a:xfrm>
            <a:off x="5724525" y="3505200"/>
            <a:ext cx="2268538" cy="61436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OldNewspaperTypes" panose="02000603060000020004" pitchFamily="2" charset="0"/>
              </a:rPr>
              <a:t>it   cat</a:t>
            </a:r>
          </a:p>
        </p:txBody>
      </p:sp>
      <p:pic>
        <p:nvPicPr>
          <p:cNvPr id="6146" name="Picture 2" descr="Resultado de imagen para angry cat g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26641">
            <a:off x="769905" y="2968124"/>
            <a:ext cx="3000569" cy="36967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1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1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1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1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99" grpId="0"/>
      <p:bldP spid="22120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 rot="20672576">
            <a:off x="340206" y="2201796"/>
            <a:ext cx="77194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9600" dirty="0" smtClean="0">
                <a:latin typeface="California" pitchFamily="2" charset="0"/>
              </a:rPr>
              <a:t>That’s all</a:t>
            </a:r>
            <a:endParaRPr lang="es-ES" sz="9600" dirty="0">
              <a:latin typeface="California" pitchFamily="2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-11109" y="3986913"/>
            <a:ext cx="887336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419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alifornia" pitchFamily="2" charset="0"/>
              </a:rPr>
              <a:t>FOR NOW</a:t>
            </a:r>
            <a:endParaRPr lang="es-ES" sz="9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aliforni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51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scene3d>
          <a:camera prst="legacyObliqueTopRight"/>
          <a:lightRig rig="legacyFlat3" dir="b"/>
        </a:scene3d>
        <a:sp3d extrusionH="125400" prstMaterial="legacyMatte">
          <a:bevelT w="13500" h="13500" prst="angle"/>
          <a:bevelB w="13500" h="13500" prst="angle"/>
          <a:extrusionClr>
            <a:schemeClr val="tx1"/>
          </a:extrusionClr>
        </a:sp3d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scene3d>
          <a:camera prst="legacyObliqueTopRight"/>
          <a:lightRig rig="legacyFlat3" dir="b"/>
        </a:scene3d>
        <a:sp3d extrusionH="125400" prstMaterial="legacyMatte">
          <a:bevelT w="13500" h="13500" prst="angle"/>
          <a:bevelB w="13500" h="13500" prst="angle"/>
          <a:extrusionClr>
            <a:schemeClr val="tx1"/>
          </a:extrusionClr>
        </a:sp3d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8759</TotalTime>
  <Words>1434</Words>
  <Application>Microsoft Office PowerPoint</Application>
  <PresentationFormat>Presentación en pantalla (4:3)</PresentationFormat>
  <Paragraphs>473</Paragraphs>
  <Slides>47</Slides>
  <Notes>46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54" baseType="lpstr">
      <vt:lpstr>Arial</vt:lpstr>
      <vt:lpstr>BrowalliaUPC</vt:lpstr>
      <vt:lpstr>California</vt:lpstr>
      <vt:lpstr>OldNewspaperTypes</vt:lpstr>
      <vt:lpstr>Times New Roman</vt:lpstr>
      <vt:lpstr>Wingdings</vt:lpstr>
      <vt:lpstr>Custom Design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Using Be</dc:title>
  <dc:creator>Laurette Simmons</dc:creator>
  <cp:lastModifiedBy>Pardof</cp:lastModifiedBy>
  <cp:revision>236</cp:revision>
  <dcterms:created xsi:type="dcterms:W3CDTF">2006-05-06T11:54:18Z</dcterms:created>
  <dcterms:modified xsi:type="dcterms:W3CDTF">2017-03-24T18:20:53Z</dcterms:modified>
</cp:coreProperties>
</file>